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4"/>
  </p:notesMasterIdLst>
  <p:sldIdLst>
    <p:sldId id="256" r:id="rId2"/>
    <p:sldId id="323" r:id="rId3"/>
    <p:sldId id="324" r:id="rId4"/>
    <p:sldId id="325" r:id="rId5"/>
    <p:sldId id="322" r:id="rId6"/>
    <p:sldId id="258" r:id="rId7"/>
    <p:sldId id="317" r:id="rId8"/>
    <p:sldId id="318" r:id="rId9"/>
    <p:sldId id="319" r:id="rId10"/>
    <p:sldId id="320" r:id="rId11"/>
    <p:sldId id="321" r:id="rId12"/>
    <p:sldId id="283" r:id="rId13"/>
  </p:sldIdLst>
  <p:sldSz cx="9144000" cy="6858000" type="screen4x3"/>
  <p:notesSz cx="6858000" cy="9144000"/>
  <p:defaultTextStyle>
    <a:defPPr>
      <a:defRPr lang="ja-JP"/>
    </a:defPPr>
    <a:lvl1pPr marL="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EC20E35-A176-4012-BC5E-935CFFF8708E}" styleName="中間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E25E649-3F16-4E02-A733-19D2CDBF48F0}" styleName="中間 3 - アクセント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Objects="1">
      <p:cViewPr varScale="1">
        <p:scale>
          <a:sx n="82" d="100"/>
          <a:sy n="82" d="100"/>
        </p:scale>
        <p:origin x="-416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notesMaster" Target="notesMasters/notesMaster1.xml"/><Relationship Id="rId15" Type="http://schemas.openxmlformats.org/officeDocument/2006/relationships/printerSettings" Target="printerSettings/printerSettings1.bin"/><Relationship Id="rId16" Type="http://schemas.openxmlformats.org/officeDocument/2006/relationships/presProps" Target="presProps.xml"/><Relationship Id="rId17" Type="http://schemas.openxmlformats.org/officeDocument/2006/relationships/viewProps" Target="viewProps.xml"/><Relationship Id="rId18" Type="http://schemas.openxmlformats.org/officeDocument/2006/relationships/theme" Target="theme/theme1.xml"/><Relationship Id="rId1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5819C34-9833-E243-8726-848F6173CF89}" type="doc">
      <dgm:prSet loTypeId="urn:microsoft.com/office/officeart/2005/8/layout/matrix1" loCatId="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kumimoji="1" lang="ja-JP" altLang="en-US"/>
        </a:p>
      </dgm:t>
    </dgm:pt>
    <dgm:pt modelId="{6AB4F594-F68B-624F-923C-7649382B83F2}">
      <dgm:prSet phldrT="[テキスト]" custT="1"/>
      <dgm:spPr/>
      <dgm:t>
        <a:bodyPr/>
        <a:lstStyle/>
        <a:p>
          <a:pPr algn="ctr"/>
          <a:r>
            <a:rPr kumimoji="1" lang="ja-JP" altLang="en-US" sz="2900" dirty="0" smtClean="0"/>
            <a:t>コミュニティとは</a:t>
          </a:r>
        </a:p>
        <a:p>
          <a:pPr algn="ctr"/>
          <a:r>
            <a:rPr kumimoji="1" lang="ja-JP" altLang="en-US" sz="2300" dirty="0" smtClean="0"/>
            <a:t>同じ趣味・目的の下に形成される集まり</a:t>
          </a:r>
          <a:endParaRPr kumimoji="1" lang="ja-JP" altLang="en-US" sz="2300" dirty="0"/>
        </a:p>
      </dgm:t>
    </dgm:pt>
    <dgm:pt modelId="{1FDEC73A-295A-E14B-8B2E-1BE812F9F8EC}" type="parTrans" cxnId="{B559CB7C-5C91-4C4D-80FE-1CBC149350B5}">
      <dgm:prSet/>
      <dgm:spPr/>
      <dgm:t>
        <a:bodyPr/>
        <a:lstStyle/>
        <a:p>
          <a:endParaRPr kumimoji="1" lang="ja-JP" altLang="en-US"/>
        </a:p>
      </dgm:t>
    </dgm:pt>
    <dgm:pt modelId="{D86598D3-E9FB-5240-881E-C47B9F7CBBAE}" type="sibTrans" cxnId="{B559CB7C-5C91-4C4D-80FE-1CBC149350B5}">
      <dgm:prSet/>
      <dgm:spPr/>
      <dgm:t>
        <a:bodyPr/>
        <a:lstStyle/>
        <a:p>
          <a:endParaRPr kumimoji="1" lang="ja-JP" altLang="en-US"/>
        </a:p>
      </dgm:t>
    </dgm:pt>
    <dgm:pt modelId="{43327281-BCDC-A249-9336-5FAA48B58011}">
      <dgm:prSet custT="1"/>
      <dgm:spPr/>
      <dgm:t>
        <a:bodyPr/>
        <a:lstStyle/>
        <a:p>
          <a:r>
            <a:rPr kumimoji="1" lang="ja-JP" altLang="en-US" sz="3200" dirty="0" smtClean="0"/>
            <a:t>趣味・スポーツ・サークル</a:t>
          </a:r>
          <a:endParaRPr kumimoji="1" lang="ja-JP" altLang="en-US" sz="3200" dirty="0"/>
        </a:p>
      </dgm:t>
    </dgm:pt>
    <dgm:pt modelId="{5939A71A-D83D-E246-B9F1-EF69AEA6D86D}" type="parTrans" cxnId="{D9040D8D-3DB2-FF4B-8C5D-002393E7DB65}">
      <dgm:prSet/>
      <dgm:spPr/>
      <dgm:t>
        <a:bodyPr/>
        <a:lstStyle/>
        <a:p>
          <a:endParaRPr kumimoji="1" lang="ja-JP" altLang="en-US"/>
        </a:p>
      </dgm:t>
    </dgm:pt>
    <dgm:pt modelId="{E69E5A55-4EF0-D74E-91F0-6D21D5F1FBEF}" type="sibTrans" cxnId="{D9040D8D-3DB2-FF4B-8C5D-002393E7DB65}">
      <dgm:prSet/>
      <dgm:spPr/>
      <dgm:t>
        <a:bodyPr/>
        <a:lstStyle/>
        <a:p>
          <a:endParaRPr kumimoji="1" lang="ja-JP" altLang="en-US"/>
        </a:p>
      </dgm:t>
    </dgm:pt>
    <dgm:pt modelId="{54DB92F9-1272-2143-B5C4-DA74887DFCA0}">
      <dgm:prSet custT="1"/>
      <dgm:spPr/>
      <dgm:t>
        <a:bodyPr/>
        <a:lstStyle/>
        <a:p>
          <a:r>
            <a:rPr kumimoji="1" lang="ja-JP" altLang="en-US" sz="3200" dirty="0" smtClean="0"/>
            <a:t>運動団体</a:t>
          </a:r>
        </a:p>
        <a:p>
          <a:r>
            <a:rPr kumimoji="1" lang="ja-JP" altLang="en-US" sz="3200" dirty="0" smtClean="0"/>
            <a:t>（ろう者団体）</a:t>
          </a:r>
          <a:endParaRPr kumimoji="1" lang="ja-JP" altLang="en-US" sz="3200" dirty="0"/>
        </a:p>
      </dgm:t>
    </dgm:pt>
    <dgm:pt modelId="{5D1F09FB-1DEF-774C-A98F-6C792A33E7DB}" type="parTrans" cxnId="{7719196F-A2BD-9843-9A56-60074E62C02E}">
      <dgm:prSet/>
      <dgm:spPr/>
      <dgm:t>
        <a:bodyPr/>
        <a:lstStyle/>
        <a:p>
          <a:endParaRPr kumimoji="1" lang="ja-JP" altLang="en-US"/>
        </a:p>
      </dgm:t>
    </dgm:pt>
    <dgm:pt modelId="{986D8BE2-F87C-1445-AF9A-BD5BDD82E9FD}" type="sibTrans" cxnId="{7719196F-A2BD-9843-9A56-60074E62C02E}">
      <dgm:prSet/>
      <dgm:spPr/>
      <dgm:t>
        <a:bodyPr/>
        <a:lstStyle/>
        <a:p>
          <a:endParaRPr kumimoji="1" lang="ja-JP" altLang="en-US"/>
        </a:p>
      </dgm:t>
    </dgm:pt>
    <dgm:pt modelId="{74EA69D5-7254-6C40-B959-036E22F14EE8}">
      <dgm:prSet custT="1"/>
      <dgm:spPr/>
      <dgm:t>
        <a:bodyPr/>
        <a:lstStyle/>
        <a:p>
          <a:r>
            <a:rPr kumimoji="1" lang="ja-JP" altLang="en-US" sz="3200" dirty="0" smtClean="0"/>
            <a:t>地域・自治体</a:t>
          </a:r>
          <a:endParaRPr kumimoji="1" lang="ja-JP" altLang="en-US" sz="3200" dirty="0"/>
        </a:p>
      </dgm:t>
    </dgm:pt>
    <dgm:pt modelId="{34D4DA28-EAFD-2943-A8D9-F7B07F38EF1A}" type="parTrans" cxnId="{50284CAE-C597-024F-A54A-1714E6863D07}">
      <dgm:prSet/>
      <dgm:spPr/>
      <dgm:t>
        <a:bodyPr/>
        <a:lstStyle/>
        <a:p>
          <a:endParaRPr kumimoji="1" lang="ja-JP" altLang="en-US"/>
        </a:p>
      </dgm:t>
    </dgm:pt>
    <dgm:pt modelId="{83FCE7F5-FA17-F74C-946C-5EDCFBD6F6AB}" type="sibTrans" cxnId="{50284CAE-C597-024F-A54A-1714E6863D07}">
      <dgm:prSet/>
      <dgm:spPr/>
      <dgm:t>
        <a:bodyPr/>
        <a:lstStyle/>
        <a:p>
          <a:endParaRPr kumimoji="1" lang="ja-JP" altLang="en-US"/>
        </a:p>
      </dgm:t>
    </dgm:pt>
    <dgm:pt modelId="{6275370C-87B7-1A4C-91C3-3CD032DC0457}">
      <dgm:prSet custT="1"/>
      <dgm:spPr/>
      <dgm:t>
        <a:bodyPr/>
        <a:lstStyle/>
        <a:p>
          <a:r>
            <a:rPr kumimoji="1" lang="ja-JP" altLang="en-US" sz="3200" dirty="0" smtClean="0"/>
            <a:t>会社・施設</a:t>
          </a:r>
          <a:endParaRPr kumimoji="1" lang="ja-JP" altLang="en-US" sz="3200" dirty="0"/>
        </a:p>
      </dgm:t>
    </dgm:pt>
    <dgm:pt modelId="{05DE3E02-DB10-D840-AE0E-B54C0E24768A}" type="parTrans" cxnId="{5360CE45-55F0-0D4D-ABAB-9E3F5702D905}">
      <dgm:prSet/>
      <dgm:spPr/>
      <dgm:t>
        <a:bodyPr/>
        <a:lstStyle/>
        <a:p>
          <a:endParaRPr kumimoji="1" lang="ja-JP" altLang="en-US"/>
        </a:p>
      </dgm:t>
    </dgm:pt>
    <dgm:pt modelId="{B5DFB731-19A7-7846-B310-746154FE00E3}" type="sibTrans" cxnId="{5360CE45-55F0-0D4D-ABAB-9E3F5702D905}">
      <dgm:prSet/>
      <dgm:spPr/>
      <dgm:t>
        <a:bodyPr/>
        <a:lstStyle/>
        <a:p>
          <a:endParaRPr kumimoji="1" lang="ja-JP" altLang="en-US"/>
        </a:p>
      </dgm:t>
    </dgm:pt>
    <dgm:pt modelId="{2F15743F-2C48-8447-8F3E-B5059AFE6AAA}" type="pres">
      <dgm:prSet presAssocID="{C5819C34-9833-E243-8726-848F6173CF89}" presName="diagram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kumimoji="1" lang="ja-JP" altLang="en-US"/>
        </a:p>
      </dgm:t>
    </dgm:pt>
    <dgm:pt modelId="{765D4D83-78E2-0744-9E13-3EFAFBCA8877}" type="pres">
      <dgm:prSet presAssocID="{C5819C34-9833-E243-8726-848F6173CF89}" presName="matrix" presStyleCnt="0"/>
      <dgm:spPr/>
    </dgm:pt>
    <dgm:pt modelId="{770B9164-A34F-A74C-85AC-A3B372888967}" type="pres">
      <dgm:prSet presAssocID="{C5819C34-9833-E243-8726-848F6173CF89}" presName="tile1" presStyleLbl="node1" presStyleIdx="0" presStyleCnt="4"/>
      <dgm:spPr/>
      <dgm:t>
        <a:bodyPr/>
        <a:lstStyle/>
        <a:p>
          <a:endParaRPr kumimoji="1" lang="ja-JP" altLang="en-US"/>
        </a:p>
      </dgm:t>
    </dgm:pt>
    <dgm:pt modelId="{C38A97EC-BA78-204A-8CF6-48142DC27875}" type="pres">
      <dgm:prSet presAssocID="{C5819C34-9833-E243-8726-848F6173CF89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EEEFF56F-D8B0-1340-AA60-17507DD54CD1}" type="pres">
      <dgm:prSet presAssocID="{C5819C34-9833-E243-8726-848F6173CF89}" presName="tile2" presStyleLbl="node1" presStyleIdx="1" presStyleCnt="4"/>
      <dgm:spPr/>
      <dgm:t>
        <a:bodyPr/>
        <a:lstStyle/>
        <a:p>
          <a:endParaRPr kumimoji="1" lang="ja-JP" altLang="en-US"/>
        </a:p>
      </dgm:t>
    </dgm:pt>
    <dgm:pt modelId="{136AF41F-C317-7F46-83E9-94F469A8E6DB}" type="pres">
      <dgm:prSet presAssocID="{C5819C34-9833-E243-8726-848F6173CF89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001E0625-218E-CB4C-8FDA-7C5426A5B87D}" type="pres">
      <dgm:prSet presAssocID="{C5819C34-9833-E243-8726-848F6173CF89}" presName="tile3" presStyleLbl="node1" presStyleIdx="2" presStyleCnt="4"/>
      <dgm:spPr/>
      <dgm:t>
        <a:bodyPr/>
        <a:lstStyle/>
        <a:p>
          <a:endParaRPr kumimoji="1" lang="ja-JP" altLang="en-US"/>
        </a:p>
      </dgm:t>
    </dgm:pt>
    <dgm:pt modelId="{52709D4A-E83C-7141-BEA4-5DC267B900BC}" type="pres">
      <dgm:prSet presAssocID="{C5819C34-9833-E243-8726-848F6173CF89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C6EE5632-4146-8E4E-9FF2-F88875D68ED6}" type="pres">
      <dgm:prSet presAssocID="{C5819C34-9833-E243-8726-848F6173CF89}" presName="tile4" presStyleLbl="node1" presStyleIdx="3" presStyleCnt="4"/>
      <dgm:spPr/>
      <dgm:t>
        <a:bodyPr/>
        <a:lstStyle/>
        <a:p>
          <a:endParaRPr kumimoji="1" lang="ja-JP" altLang="en-US"/>
        </a:p>
      </dgm:t>
    </dgm:pt>
    <dgm:pt modelId="{DD277819-1ECE-F14B-8DFF-E851A115EA6A}" type="pres">
      <dgm:prSet presAssocID="{C5819C34-9833-E243-8726-848F6173CF89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CFFA4757-77CA-A84D-AEB7-D731ADF1741B}" type="pres">
      <dgm:prSet presAssocID="{C5819C34-9833-E243-8726-848F6173CF89}" presName="centerTile" presStyleLbl="fgShp" presStyleIdx="0" presStyleCnt="1" custScaleX="245283">
        <dgm:presLayoutVars>
          <dgm:chMax val="0"/>
          <dgm:chPref val="0"/>
        </dgm:presLayoutVars>
      </dgm:prSet>
      <dgm:spPr/>
      <dgm:t>
        <a:bodyPr/>
        <a:lstStyle/>
        <a:p>
          <a:endParaRPr kumimoji="1" lang="ja-JP" altLang="en-US"/>
        </a:p>
      </dgm:t>
    </dgm:pt>
  </dgm:ptLst>
  <dgm:cxnLst>
    <dgm:cxn modelId="{EF8DC368-D17B-8E49-BCCE-7DF08AA2D7FC}" type="presOf" srcId="{6275370C-87B7-1A4C-91C3-3CD032DC0457}" destId="{DD277819-1ECE-F14B-8DFF-E851A115EA6A}" srcOrd="1" destOrd="0" presId="urn:microsoft.com/office/officeart/2005/8/layout/matrix1"/>
    <dgm:cxn modelId="{B559CB7C-5C91-4C4D-80FE-1CBC149350B5}" srcId="{C5819C34-9833-E243-8726-848F6173CF89}" destId="{6AB4F594-F68B-624F-923C-7649382B83F2}" srcOrd="0" destOrd="0" parTransId="{1FDEC73A-295A-E14B-8B2E-1BE812F9F8EC}" sibTransId="{D86598D3-E9FB-5240-881E-C47B9F7CBBAE}"/>
    <dgm:cxn modelId="{50284CAE-C597-024F-A54A-1714E6863D07}" srcId="{6AB4F594-F68B-624F-923C-7649382B83F2}" destId="{74EA69D5-7254-6C40-B959-036E22F14EE8}" srcOrd="2" destOrd="0" parTransId="{34D4DA28-EAFD-2943-A8D9-F7B07F38EF1A}" sibTransId="{83FCE7F5-FA17-F74C-946C-5EDCFBD6F6AB}"/>
    <dgm:cxn modelId="{E9524462-70E3-F748-93A2-9F22B43C40AB}" type="presOf" srcId="{43327281-BCDC-A249-9336-5FAA48B58011}" destId="{C38A97EC-BA78-204A-8CF6-48142DC27875}" srcOrd="1" destOrd="0" presId="urn:microsoft.com/office/officeart/2005/8/layout/matrix1"/>
    <dgm:cxn modelId="{32893B1F-8511-214E-B638-4EE1F7CBA597}" type="presOf" srcId="{6275370C-87B7-1A4C-91C3-3CD032DC0457}" destId="{C6EE5632-4146-8E4E-9FF2-F88875D68ED6}" srcOrd="0" destOrd="0" presId="urn:microsoft.com/office/officeart/2005/8/layout/matrix1"/>
    <dgm:cxn modelId="{B9EB5F3D-7CF4-9A46-9FF4-2AF04751B932}" type="presOf" srcId="{6AB4F594-F68B-624F-923C-7649382B83F2}" destId="{CFFA4757-77CA-A84D-AEB7-D731ADF1741B}" srcOrd="0" destOrd="0" presId="urn:microsoft.com/office/officeart/2005/8/layout/matrix1"/>
    <dgm:cxn modelId="{6F3A790F-7609-9644-BE56-76BEA1B960C2}" type="presOf" srcId="{74EA69D5-7254-6C40-B959-036E22F14EE8}" destId="{52709D4A-E83C-7141-BEA4-5DC267B900BC}" srcOrd="1" destOrd="0" presId="urn:microsoft.com/office/officeart/2005/8/layout/matrix1"/>
    <dgm:cxn modelId="{5360CE45-55F0-0D4D-ABAB-9E3F5702D905}" srcId="{6AB4F594-F68B-624F-923C-7649382B83F2}" destId="{6275370C-87B7-1A4C-91C3-3CD032DC0457}" srcOrd="3" destOrd="0" parTransId="{05DE3E02-DB10-D840-AE0E-B54C0E24768A}" sibTransId="{B5DFB731-19A7-7846-B310-746154FE00E3}"/>
    <dgm:cxn modelId="{E63C0805-7DF7-D04A-AFEB-AC4EFED34D95}" type="presOf" srcId="{54DB92F9-1272-2143-B5C4-DA74887DFCA0}" destId="{136AF41F-C317-7F46-83E9-94F469A8E6DB}" srcOrd="1" destOrd="0" presId="urn:microsoft.com/office/officeart/2005/8/layout/matrix1"/>
    <dgm:cxn modelId="{A1824C54-15B6-E242-9DBC-98E9FDA28F13}" type="presOf" srcId="{43327281-BCDC-A249-9336-5FAA48B58011}" destId="{770B9164-A34F-A74C-85AC-A3B372888967}" srcOrd="0" destOrd="0" presId="urn:microsoft.com/office/officeart/2005/8/layout/matrix1"/>
    <dgm:cxn modelId="{CD5914BC-371D-CA41-88B3-E2D3F384E90A}" type="presOf" srcId="{74EA69D5-7254-6C40-B959-036E22F14EE8}" destId="{001E0625-218E-CB4C-8FDA-7C5426A5B87D}" srcOrd="0" destOrd="0" presId="urn:microsoft.com/office/officeart/2005/8/layout/matrix1"/>
    <dgm:cxn modelId="{7719196F-A2BD-9843-9A56-60074E62C02E}" srcId="{6AB4F594-F68B-624F-923C-7649382B83F2}" destId="{54DB92F9-1272-2143-B5C4-DA74887DFCA0}" srcOrd="1" destOrd="0" parTransId="{5D1F09FB-1DEF-774C-A98F-6C792A33E7DB}" sibTransId="{986D8BE2-F87C-1445-AF9A-BD5BDD82E9FD}"/>
    <dgm:cxn modelId="{0734CAEC-D529-C247-968A-D245781B86F8}" type="presOf" srcId="{54DB92F9-1272-2143-B5C4-DA74887DFCA0}" destId="{EEEFF56F-D8B0-1340-AA60-17507DD54CD1}" srcOrd="0" destOrd="0" presId="urn:microsoft.com/office/officeart/2005/8/layout/matrix1"/>
    <dgm:cxn modelId="{D9040D8D-3DB2-FF4B-8C5D-002393E7DB65}" srcId="{6AB4F594-F68B-624F-923C-7649382B83F2}" destId="{43327281-BCDC-A249-9336-5FAA48B58011}" srcOrd="0" destOrd="0" parTransId="{5939A71A-D83D-E246-B9F1-EF69AEA6D86D}" sibTransId="{E69E5A55-4EF0-D74E-91F0-6D21D5F1FBEF}"/>
    <dgm:cxn modelId="{5EAD6D63-428A-514E-97BE-AFDACEC4FEDD}" type="presOf" srcId="{C5819C34-9833-E243-8726-848F6173CF89}" destId="{2F15743F-2C48-8447-8F3E-B5059AFE6AAA}" srcOrd="0" destOrd="0" presId="urn:microsoft.com/office/officeart/2005/8/layout/matrix1"/>
    <dgm:cxn modelId="{C896198F-D1A1-2641-90A5-F123E042C014}" type="presParOf" srcId="{2F15743F-2C48-8447-8F3E-B5059AFE6AAA}" destId="{765D4D83-78E2-0744-9E13-3EFAFBCA8877}" srcOrd="0" destOrd="0" presId="urn:microsoft.com/office/officeart/2005/8/layout/matrix1"/>
    <dgm:cxn modelId="{D644793F-0188-0D4D-84D5-9A9E0A4AC0A0}" type="presParOf" srcId="{765D4D83-78E2-0744-9E13-3EFAFBCA8877}" destId="{770B9164-A34F-A74C-85AC-A3B372888967}" srcOrd="0" destOrd="0" presId="urn:microsoft.com/office/officeart/2005/8/layout/matrix1"/>
    <dgm:cxn modelId="{EFB805F8-A801-0C4F-B6AE-BFD691FC9BE8}" type="presParOf" srcId="{765D4D83-78E2-0744-9E13-3EFAFBCA8877}" destId="{C38A97EC-BA78-204A-8CF6-48142DC27875}" srcOrd="1" destOrd="0" presId="urn:microsoft.com/office/officeart/2005/8/layout/matrix1"/>
    <dgm:cxn modelId="{1C5E79B3-8280-8B49-9F41-28EA6F7C159F}" type="presParOf" srcId="{765D4D83-78E2-0744-9E13-3EFAFBCA8877}" destId="{EEEFF56F-D8B0-1340-AA60-17507DD54CD1}" srcOrd="2" destOrd="0" presId="urn:microsoft.com/office/officeart/2005/8/layout/matrix1"/>
    <dgm:cxn modelId="{E451DE51-75F4-F448-A642-D05E92B86B0A}" type="presParOf" srcId="{765D4D83-78E2-0744-9E13-3EFAFBCA8877}" destId="{136AF41F-C317-7F46-83E9-94F469A8E6DB}" srcOrd="3" destOrd="0" presId="urn:microsoft.com/office/officeart/2005/8/layout/matrix1"/>
    <dgm:cxn modelId="{775F94DC-2415-D945-A031-098F2478FF5F}" type="presParOf" srcId="{765D4D83-78E2-0744-9E13-3EFAFBCA8877}" destId="{001E0625-218E-CB4C-8FDA-7C5426A5B87D}" srcOrd="4" destOrd="0" presId="urn:microsoft.com/office/officeart/2005/8/layout/matrix1"/>
    <dgm:cxn modelId="{8091F38E-B429-634B-ACCE-4AED3AB09B9B}" type="presParOf" srcId="{765D4D83-78E2-0744-9E13-3EFAFBCA8877}" destId="{52709D4A-E83C-7141-BEA4-5DC267B900BC}" srcOrd="5" destOrd="0" presId="urn:microsoft.com/office/officeart/2005/8/layout/matrix1"/>
    <dgm:cxn modelId="{BF87CA3D-6E52-C14F-BEAA-6F68BDEB0A29}" type="presParOf" srcId="{765D4D83-78E2-0744-9E13-3EFAFBCA8877}" destId="{C6EE5632-4146-8E4E-9FF2-F88875D68ED6}" srcOrd="6" destOrd="0" presId="urn:microsoft.com/office/officeart/2005/8/layout/matrix1"/>
    <dgm:cxn modelId="{F79D2812-0C5A-4842-BEFF-6A0A86C8CDAD}" type="presParOf" srcId="{765D4D83-78E2-0744-9E13-3EFAFBCA8877}" destId="{DD277819-1ECE-F14B-8DFF-E851A115EA6A}" srcOrd="7" destOrd="0" presId="urn:microsoft.com/office/officeart/2005/8/layout/matrix1"/>
    <dgm:cxn modelId="{F3ABE041-8C38-354D-ACB9-7B30E98BAF35}" type="presParOf" srcId="{2F15743F-2C48-8447-8F3E-B5059AFE6AAA}" destId="{CFFA4757-77CA-A84D-AEB7-D731ADF1741B}" srcOrd="1" destOrd="0" presId="urn:microsoft.com/office/officeart/2005/8/layout/matrix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70B9164-A34F-A74C-85AC-A3B372888967}">
      <dsp:nvSpPr>
        <dsp:cNvPr id="0" name=""/>
        <dsp:cNvSpPr/>
      </dsp:nvSpPr>
      <dsp:spPr>
        <a:xfrm rot="16200000">
          <a:off x="612068" y="-612068"/>
          <a:ext cx="2592288" cy="3816424"/>
        </a:xfrm>
        <a:prstGeom prst="round1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17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1500" dist="25400" dir="5400000" rotWithShape="0">
            <a:srgbClr val="000000">
              <a:alpha val="40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27584" tIns="227584" rIns="227584" bIns="227584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ja-JP" altLang="en-US" sz="3200" kern="1200" dirty="0" smtClean="0"/>
            <a:t>趣味・スポーツ・サークル</a:t>
          </a:r>
          <a:endParaRPr kumimoji="1" lang="ja-JP" altLang="en-US" sz="3200" kern="1200" dirty="0"/>
        </a:p>
      </dsp:txBody>
      <dsp:txXfrm rot="5400000">
        <a:off x="0" y="0"/>
        <a:ext cx="3816424" cy="1944216"/>
      </dsp:txXfrm>
    </dsp:sp>
    <dsp:sp modelId="{EEEFF56F-D8B0-1340-AA60-17507DD54CD1}">
      <dsp:nvSpPr>
        <dsp:cNvPr id="0" name=""/>
        <dsp:cNvSpPr/>
      </dsp:nvSpPr>
      <dsp:spPr>
        <a:xfrm>
          <a:off x="3816424" y="0"/>
          <a:ext cx="3816424" cy="2592288"/>
        </a:xfrm>
        <a:prstGeom prst="round1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17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1500" dist="25400" dir="5400000" rotWithShape="0">
            <a:srgbClr val="000000">
              <a:alpha val="40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27584" tIns="227584" rIns="227584" bIns="227584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ja-JP" altLang="en-US" sz="3200" kern="1200" dirty="0" smtClean="0"/>
            <a:t>運動団体</a:t>
          </a:r>
        </a:p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ja-JP" altLang="en-US" sz="3200" kern="1200" dirty="0" smtClean="0"/>
            <a:t>（ろう者団体）</a:t>
          </a:r>
          <a:endParaRPr kumimoji="1" lang="ja-JP" altLang="en-US" sz="3200" kern="1200" dirty="0"/>
        </a:p>
      </dsp:txBody>
      <dsp:txXfrm>
        <a:off x="3816424" y="0"/>
        <a:ext cx="3816424" cy="1944216"/>
      </dsp:txXfrm>
    </dsp:sp>
    <dsp:sp modelId="{001E0625-218E-CB4C-8FDA-7C5426A5B87D}">
      <dsp:nvSpPr>
        <dsp:cNvPr id="0" name=""/>
        <dsp:cNvSpPr/>
      </dsp:nvSpPr>
      <dsp:spPr>
        <a:xfrm rot="10800000">
          <a:off x="0" y="2592288"/>
          <a:ext cx="3816424" cy="2592288"/>
        </a:xfrm>
        <a:prstGeom prst="round1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17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1500" dist="25400" dir="5400000" rotWithShape="0">
            <a:srgbClr val="000000">
              <a:alpha val="40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27584" tIns="227584" rIns="227584" bIns="227584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ja-JP" altLang="en-US" sz="3200" kern="1200" dirty="0" smtClean="0"/>
            <a:t>地域・自治体</a:t>
          </a:r>
          <a:endParaRPr kumimoji="1" lang="ja-JP" altLang="en-US" sz="3200" kern="1200" dirty="0"/>
        </a:p>
      </dsp:txBody>
      <dsp:txXfrm rot="10800000">
        <a:off x="0" y="3240359"/>
        <a:ext cx="3816424" cy="1944216"/>
      </dsp:txXfrm>
    </dsp:sp>
    <dsp:sp modelId="{C6EE5632-4146-8E4E-9FF2-F88875D68ED6}">
      <dsp:nvSpPr>
        <dsp:cNvPr id="0" name=""/>
        <dsp:cNvSpPr/>
      </dsp:nvSpPr>
      <dsp:spPr>
        <a:xfrm rot="5400000">
          <a:off x="4428492" y="1980219"/>
          <a:ext cx="2592288" cy="3816424"/>
        </a:xfrm>
        <a:prstGeom prst="round1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17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1500" dist="25400" dir="5400000" rotWithShape="0">
            <a:srgbClr val="000000">
              <a:alpha val="40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27584" tIns="227584" rIns="227584" bIns="227584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ja-JP" altLang="en-US" sz="3200" kern="1200" dirty="0" smtClean="0"/>
            <a:t>会社・施設</a:t>
          </a:r>
          <a:endParaRPr kumimoji="1" lang="ja-JP" altLang="en-US" sz="3200" kern="1200" dirty="0"/>
        </a:p>
      </dsp:txBody>
      <dsp:txXfrm rot="-5400000">
        <a:off x="3816424" y="3240359"/>
        <a:ext cx="3816424" cy="1944216"/>
      </dsp:txXfrm>
    </dsp:sp>
    <dsp:sp modelId="{CFFA4757-77CA-A84D-AEB7-D731ADF1741B}">
      <dsp:nvSpPr>
        <dsp:cNvPr id="0" name=""/>
        <dsp:cNvSpPr/>
      </dsp:nvSpPr>
      <dsp:spPr>
        <a:xfrm>
          <a:off x="1008112" y="1944216"/>
          <a:ext cx="5616623" cy="1296144"/>
        </a:xfrm>
        <a:prstGeom prst="round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317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1500" dist="25400" dir="5400000" rotWithShape="0">
            <a:srgbClr val="000000">
              <a:alpha val="40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ja-JP" altLang="en-US" sz="2900" kern="1200" dirty="0" smtClean="0"/>
            <a:t>コミュニティとは</a:t>
          </a:r>
        </a:p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ja-JP" altLang="en-US" sz="2300" kern="1200" dirty="0" smtClean="0"/>
            <a:t>同じ趣味・目的の下に形成される集まり</a:t>
          </a:r>
          <a:endParaRPr kumimoji="1" lang="ja-JP" altLang="en-US" sz="2300" kern="1200" dirty="0"/>
        </a:p>
      </dsp:txBody>
      <dsp:txXfrm>
        <a:off x="1071385" y="2007489"/>
        <a:ext cx="5490077" cy="116959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ＭＳ 明朝"/>
                <a:ea typeface="ＭＳ 明朝"/>
              </a:defRPr>
            </a:lvl1pPr>
          </a:lstStyle>
          <a:p>
            <a:endParaRPr lang="ja-JP" altLang="en-US" dirty="0"/>
          </a:p>
        </p:txBody>
      </p:sp>
      <p:sp>
        <p:nvSpPr>
          <p:cNvPr id="3" name="日付プレースホル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ＭＳ 明朝"/>
                <a:ea typeface="ＭＳ 明朝"/>
              </a:defRPr>
            </a:lvl1pPr>
          </a:lstStyle>
          <a:p>
            <a:fld id="{0DEAB07A-B3DD-FD42-A186-162310B9358A}" type="datetimeFigureOut">
              <a:rPr lang="ja-JP" altLang="en-US" smtClean="0"/>
              <a:pPr/>
              <a:t>17/05/30</a:t>
            </a:fld>
            <a:endParaRPr lang="ja-JP" altLang="en-US" dirty="0"/>
          </a:p>
        </p:txBody>
      </p:sp>
      <p:sp>
        <p:nvSpPr>
          <p:cNvPr id="4" name="スライド イメージ プレースホル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 dirty="0"/>
          </a:p>
        </p:txBody>
      </p:sp>
      <p:sp>
        <p:nvSpPr>
          <p:cNvPr id="5" name="ノー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dirty="0" smtClean="0"/>
              <a:t>マスタ テキストの書式設定</a:t>
            </a:r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  <a:endParaRPr lang="ja-JP" altLang="en-US" dirty="0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ＭＳ 明朝"/>
                <a:ea typeface="ＭＳ 明朝"/>
              </a:defRPr>
            </a:lvl1pPr>
          </a:lstStyle>
          <a:p>
            <a:endParaRPr lang="ja-JP" altLang="en-US" dirty="0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ＭＳ 明朝"/>
                <a:ea typeface="ＭＳ 明朝"/>
              </a:defRPr>
            </a:lvl1pPr>
          </a:lstStyle>
          <a:p>
            <a:fld id="{377A47F1-A4EF-E54D-BBA9-7995D0D42A90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9303480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kumimoji="1" sz="1200" kern="1200">
        <a:solidFill>
          <a:schemeClr val="tx1"/>
        </a:solidFill>
        <a:latin typeface="ＭＳ 明朝"/>
        <a:ea typeface="ＭＳ 明朝"/>
        <a:cs typeface="+mn-cs"/>
      </a:defRPr>
    </a:lvl1pPr>
    <a:lvl2pPr marL="457200" algn="l" defTabSz="457200" rtl="0" eaLnBrk="1" latinLnBrk="0" hangingPunct="1">
      <a:defRPr kumimoji="1" sz="1200" kern="1200">
        <a:solidFill>
          <a:schemeClr val="tx1"/>
        </a:solidFill>
        <a:latin typeface="ＭＳ 明朝"/>
        <a:ea typeface="ＭＳ 明朝"/>
        <a:cs typeface="+mn-cs"/>
      </a:defRPr>
    </a:lvl2pPr>
    <a:lvl3pPr marL="914400" algn="l" defTabSz="457200" rtl="0" eaLnBrk="1" latinLnBrk="0" hangingPunct="1">
      <a:defRPr kumimoji="1" sz="1200" kern="1200">
        <a:solidFill>
          <a:schemeClr val="tx1"/>
        </a:solidFill>
        <a:latin typeface="ＭＳ 明朝"/>
        <a:ea typeface="ＭＳ 明朝"/>
        <a:cs typeface="+mn-cs"/>
      </a:defRPr>
    </a:lvl3pPr>
    <a:lvl4pPr marL="1371600" algn="l" defTabSz="457200" rtl="0" eaLnBrk="1" latinLnBrk="0" hangingPunct="1">
      <a:defRPr kumimoji="1" sz="1200" kern="1200">
        <a:solidFill>
          <a:schemeClr val="tx1"/>
        </a:solidFill>
        <a:latin typeface="ＭＳ 明朝"/>
        <a:ea typeface="ＭＳ 明朝"/>
        <a:cs typeface="+mn-cs"/>
      </a:defRPr>
    </a:lvl4pPr>
    <a:lvl5pPr marL="1828800" algn="l" defTabSz="457200" rtl="0" eaLnBrk="1" latinLnBrk="0" hangingPunct="1">
      <a:defRPr kumimoji="1" sz="1200" kern="1200">
        <a:solidFill>
          <a:schemeClr val="tx1"/>
        </a:solidFill>
        <a:latin typeface="ＭＳ 明朝"/>
        <a:ea typeface="ＭＳ 明朝"/>
        <a:cs typeface="+mn-cs"/>
      </a:defRPr>
    </a:lvl5pPr>
    <a:lvl6pPr marL="22860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正方形/長方形 22"/>
          <p:cNvSpPr/>
          <p:nvPr/>
        </p:nvSpPr>
        <p:spPr>
          <a:xfrm flipV="1">
            <a:off x="5410182" y="3810000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>
              <a:latin typeface="ＭＳ 明朝"/>
            </a:endParaRPr>
          </a:p>
        </p:txBody>
      </p:sp>
      <p:sp>
        <p:nvSpPr>
          <p:cNvPr id="24" name="正方形/長方形 23"/>
          <p:cNvSpPr/>
          <p:nvPr/>
        </p:nvSpPr>
        <p:spPr>
          <a:xfrm flipV="1">
            <a:off x="5410200" y="3897010"/>
            <a:ext cx="3733801" cy="192024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>
              <a:latin typeface="ＭＳ 明朝"/>
            </a:endParaRPr>
          </a:p>
        </p:txBody>
      </p:sp>
      <p:sp>
        <p:nvSpPr>
          <p:cNvPr id="25" name="正方形/長方形 24"/>
          <p:cNvSpPr/>
          <p:nvPr/>
        </p:nvSpPr>
        <p:spPr>
          <a:xfrm flipV="1">
            <a:off x="5410200" y="4115167"/>
            <a:ext cx="3733801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>
              <a:latin typeface="ＭＳ 明朝"/>
            </a:endParaRPr>
          </a:p>
        </p:txBody>
      </p:sp>
      <p:sp>
        <p:nvSpPr>
          <p:cNvPr id="26" name="正方形/長方形 25"/>
          <p:cNvSpPr/>
          <p:nvPr/>
        </p:nvSpPr>
        <p:spPr>
          <a:xfrm flipV="1">
            <a:off x="5410200" y="4164403"/>
            <a:ext cx="1965960" cy="18288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>
              <a:latin typeface="ＭＳ 明朝"/>
            </a:endParaRPr>
          </a:p>
        </p:txBody>
      </p:sp>
      <p:sp>
        <p:nvSpPr>
          <p:cNvPr id="27" name="正方形/長方形 26"/>
          <p:cNvSpPr/>
          <p:nvPr/>
        </p:nvSpPr>
        <p:spPr>
          <a:xfrm flipV="1">
            <a:off x="5410200" y="4199572"/>
            <a:ext cx="1965960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>
              <a:latin typeface="ＭＳ 明朝"/>
            </a:endParaRPr>
          </a:p>
        </p:txBody>
      </p:sp>
      <p:sp useBgFill="1">
        <p:nvSpPr>
          <p:cNvPr id="30" name="角丸四角形 29"/>
          <p:cNvSpPr/>
          <p:nvPr/>
        </p:nvSpPr>
        <p:spPr bwMode="white">
          <a:xfrm>
            <a:off x="5410200" y="3962400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>
              <a:latin typeface="ＭＳ 明朝"/>
            </a:endParaRPr>
          </a:p>
        </p:txBody>
      </p:sp>
      <p:sp useBgFill="1">
        <p:nvSpPr>
          <p:cNvPr id="31" name="角丸四角形 30"/>
          <p:cNvSpPr/>
          <p:nvPr/>
        </p:nvSpPr>
        <p:spPr bwMode="white">
          <a:xfrm>
            <a:off x="7376507" y="406098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>
              <a:latin typeface="ＭＳ 明朝"/>
            </a:endParaRPr>
          </a:p>
        </p:txBody>
      </p:sp>
      <p:sp>
        <p:nvSpPr>
          <p:cNvPr id="7" name="正方形/長方形 6"/>
          <p:cNvSpPr/>
          <p:nvPr/>
        </p:nvSpPr>
        <p:spPr>
          <a:xfrm>
            <a:off x="1" y="3649662"/>
            <a:ext cx="9144000" cy="244170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>
              <a:latin typeface="ＭＳ 明朝"/>
            </a:endParaRPr>
          </a:p>
        </p:txBody>
      </p:sp>
      <p:sp>
        <p:nvSpPr>
          <p:cNvPr id="10" name="正方形/長方形 9"/>
          <p:cNvSpPr/>
          <p:nvPr/>
        </p:nvSpPr>
        <p:spPr>
          <a:xfrm>
            <a:off x="0" y="3675527"/>
            <a:ext cx="9144001" cy="14067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>
              <a:latin typeface="ＭＳ 明朝"/>
            </a:endParaRPr>
          </a:p>
        </p:txBody>
      </p:sp>
      <p:sp>
        <p:nvSpPr>
          <p:cNvPr id="11" name="正方形/長方形 10"/>
          <p:cNvSpPr/>
          <p:nvPr/>
        </p:nvSpPr>
        <p:spPr>
          <a:xfrm flipV="1">
            <a:off x="6414051" y="3643090"/>
            <a:ext cx="2729950" cy="2484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>
              <a:latin typeface="ＭＳ 明朝"/>
            </a:endParaRPr>
          </a:p>
        </p:txBody>
      </p:sp>
      <p:sp>
        <p:nvSpPr>
          <p:cNvPr id="19" name="正方形/長方形 18"/>
          <p:cNvSpPr/>
          <p:nvPr/>
        </p:nvSpPr>
        <p:spPr>
          <a:xfrm>
            <a:off x="0" y="0"/>
            <a:ext cx="9144000" cy="370170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>
              <a:latin typeface="ＭＳ 明朝"/>
            </a:endParaRPr>
          </a:p>
        </p:txBody>
      </p:sp>
      <p:sp>
        <p:nvSpPr>
          <p:cNvPr id="8" name="タイトル 7"/>
          <p:cNvSpPr>
            <a:spLocks noGrp="1"/>
          </p:cNvSpPr>
          <p:nvPr>
            <p:ph type="ctrTitle"/>
          </p:nvPr>
        </p:nvSpPr>
        <p:spPr>
          <a:xfrm>
            <a:off x="457200" y="2401887"/>
            <a:ext cx="84582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kumimoji="0" lang="ja-JP" altLang="en-US" smtClean="0"/>
              <a:t>マスタ タイトルの書式設定</a:t>
            </a:r>
            <a:endParaRPr kumimoji="0" lang="en-US"/>
          </a:p>
        </p:txBody>
      </p:sp>
      <p:sp>
        <p:nvSpPr>
          <p:cNvPr id="9" name="サブタイトル 8"/>
          <p:cNvSpPr>
            <a:spLocks noGrp="1"/>
          </p:cNvSpPr>
          <p:nvPr>
            <p:ph type="subTitle" idx="1"/>
          </p:nvPr>
        </p:nvSpPr>
        <p:spPr>
          <a:xfrm>
            <a:off x="457200" y="3899938"/>
            <a:ext cx="4953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ja-JP" altLang="en-US" smtClean="0"/>
              <a:t>マスタ サブタイトルの書式設定</a:t>
            </a:r>
            <a:endParaRPr kumimoji="0" lang="en-US"/>
          </a:p>
        </p:txBody>
      </p:sp>
      <p:sp>
        <p:nvSpPr>
          <p:cNvPr id="28" name="日付プレースホルダ 27"/>
          <p:cNvSpPr>
            <a:spLocks noGrp="1"/>
          </p:cNvSpPr>
          <p:nvPr>
            <p:ph type="dt" sz="half" idx="10"/>
          </p:nvPr>
        </p:nvSpPr>
        <p:spPr>
          <a:xfrm>
            <a:off x="6705600" y="4206240"/>
            <a:ext cx="960120" cy="457200"/>
          </a:xfrm>
        </p:spPr>
        <p:txBody>
          <a:bodyPr/>
          <a:lstStyle/>
          <a:p>
            <a:fld id="{C3F416CD-67A3-4CF0-A210-F6AF31AC147F}" type="datetimeFigureOut">
              <a:rPr lang="en-US" altLang="ja-JP" smtClean="0"/>
              <a:pPr/>
              <a:t>17/05/30</a:t>
            </a:fld>
            <a:endParaRPr lang="en-US"/>
          </a:p>
        </p:txBody>
      </p:sp>
      <p:sp>
        <p:nvSpPr>
          <p:cNvPr id="17" name="フッター プレースホルダ 16"/>
          <p:cNvSpPr>
            <a:spLocks noGrp="1"/>
          </p:cNvSpPr>
          <p:nvPr>
            <p:ph type="ftr" sz="quarter" idx="11"/>
          </p:nvPr>
        </p:nvSpPr>
        <p:spPr>
          <a:xfrm>
            <a:off x="5410200" y="4205288"/>
            <a:ext cx="1295400" cy="457200"/>
          </a:xfrm>
        </p:spPr>
        <p:txBody>
          <a:bodyPr/>
          <a:lstStyle/>
          <a:p>
            <a:endParaRPr kumimoji="0" lang="en-US" dirty="0"/>
          </a:p>
        </p:txBody>
      </p:sp>
      <p:sp>
        <p:nvSpPr>
          <p:cNvPr id="29" name="スライド番号プレースホルダ 28"/>
          <p:cNvSpPr>
            <a:spLocks noGrp="1"/>
          </p:cNvSpPr>
          <p:nvPr>
            <p:ph type="sldNum" sz="quarter" idx="12"/>
          </p:nvPr>
        </p:nvSpPr>
        <p:spPr>
          <a:xfrm>
            <a:off x="8320088" y="1136"/>
            <a:ext cx="747712" cy="365760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pPr algn="r" eaLnBrk="1" latinLnBrk="0" hangingPunct="1"/>
            <a:fld id="{96652B35-718D-4E28-AFEB-B694A3B357E8}" type="slidenum">
              <a:rPr kumimoji="0" lang="en-US" smtClean="0"/>
              <a:pPr algn="r" eaLnBrk="1" latinLnBrk="0" hangingPunct="1"/>
              <a:t>‹#›</a:t>
            </a:fld>
            <a:endParaRPr kumimoji="0" lang="en-US" sz="1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ja-JP" altLang="en-US" smtClean="0"/>
              <a:t>マスタ タイトルの書式設定</a:t>
            </a:r>
            <a:endParaRPr kumimoji="0" 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ja-JP" altLang="en-US" smtClean="0"/>
              <a:t>マスタ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kumimoji="0" 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416CD-67A3-4CF0-A210-F6AF31AC147F}" type="datetimeFigureOut">
              <a:rPr lang="en-US" altLang="ja-JP" smtClean="0"/>
              <a:pPr/>
              <a:t>17/05/30</a:t>
            </a:fld>
            <a:endParaRPr 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52B35-718D-4E28-AFEB-B694A3B357E8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/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781800" y="1143000"/>
            <a:ext cx="1905000" cy="5486400"/>
          </a:xfrm>
        </p:spPr>
        <p:txBody>
          <a:bodyPr vert="eaVert"/>
          <a:lstStyle/>
          <a:p>
            <a:r>
              <a:rPr kumimoji="0" lang="ja-JP" altLang="en-US" smtClean="0"/>
              <a:t>マスタ タイトルの書式設定</a:t>
            </a:r>
            <a:endParaRPr kumimoji="0" 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ja-JP" altLang="en-US" smtClean="0"/>
              <a:t>マスタ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kumimoji="0" 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416CD-67A3-4CF0-A210-F6AF31AC147F}" type="datetimeFigureOut">
              <a:rPr lang="en-US" altLang="ja-JP" smtClean="0"/>
              <a:pPr/>
              <a:t>17/05/30</a:t>
            </a:fld>
            <a:endParaRPr 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52B35-718D-4E28-AFEB-B694A3B357E8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ja-JP" altLang="en-US" smtClean="0"/>
              <a:t>マスタ タイトルの書式設定</a:t>
            </a:r>
            <a:endParaRPr kumimoji="0" 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ja-JP" altLang="en-US" smtClean="0"/>
              <a:t>マスタ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kumimoji="0" 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416CD-67A3-4CF0-A210-F6AF31AC147F}" type="datetimeFigureOut">
              <a:rPr lang="en-US" altLang="ja-JP" smtClean="0"/>
              <a:pPr/>
              <a:t>17/05/30</a:t>
            </a:fld>
            <a:endParaRPr 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52B35-718D-4E28-AFEB-B694A3B357E8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 ヘッダ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1981200"/>
            <a:ext cx="77724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kumimoji="0" lang="ja-JP" altLang="en-US" smtClean="0"/>
              <a:t>マスタ タイトルの書式設定</a:t>
            </a:r>
            <a:endParaRPr kumimoji="0" 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3367088"/>
            <a:ext cx="7772400" cy="1509712"/>
          </a:xfrm>
        </p:spPr>
        <p:txBody>
          <a:bodyPr anchor="t"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ja-JP" altLang="en-US" smtClean="0"/>
              <a:t>マスタ テキストの書式設定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416CD-67A3-4CF0-A210-F6AF31AC147F}" type="datetimeFigureOut">
              <a:rPr lang="en-US" altLang="ja-JP" smtClean="0"/>
              <a:pPr/>
              <a:t>17/05/30</a:t>
            </a:fld>
            <a:endParaRPr 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52B35-718D-4E28-AFEB-B694A3B357E8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ja-JP" altLang="en-US" smtClean="0"/>
              <a:t>マスタ タイトルの書式設定</a:t>
            </a:r>
            <a:endParaRPr kumimoji="0" 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ja-JP" altLang="en-US" smtClean="0"/>
              <a:t>マスタ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kumimoji="0" 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ja-JP" altLang="en-US" smtClean="0"/>
              <a:t>マスタ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kumimoji="0" lang="en-US"/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416CD-67A3-4CF0-A210-F6AF31AC147F}" type="datetimeFigureOut">
              <a:rPr lang="en-US" altLang="ja-JP" smtClean="0"/>
              <a:pPr/>
              <a:t>17/05/30</a:t>
            </a:fld>
            <a:endParaRPr 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52B35-718D-4E28-AFEB-B694A3B357E8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81000" y="1143000"/>
            <a:ext cx="8382000" cy="1069848"/>
          </a:xfrm>
        </p:spPr>
        <p:txBody>
          <a:bodyPr anchor="ctr"/>
          <a:lstStyle>
            <a:lvl1pPr>
              <a:defRPr sz="4000" b="0" i="0" cap="none" baseline="0"/>
            </a:lvl1pPr>
          </a:lstStyle>
          <a:p>
            <a:r>
              <a:rPr kumimoji="0" lang="ja-JP" altLang="en-US" smtClean="0"/>
              <a:t>マスタ タイトルの書式設定</a:t>
            </a:r>
            <a:endParaRPr kumimoji="0" 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381000" y="2244970"/>
            <a:ext cx="4041648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ja-JP" altLang="en-US" smtClean="0"/>
              <a:t>マスタ テキストの書式設定</a:t>
            </a:r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3"/>
          </p:nvPr>
        </p:nvSpPr>
        <p:spPr>
          <a:xfrm>
            <a:off x="4721225" y="2244970"/>
            <a:ext cx="4041775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ja-JP" altLang="en-US" smtClean="0"/>
              <a:t>マスタ テキストの書式設定</a:t>
            </a:r>
          </a:p>
        </p:txBody>
      </p:sp>
      <p:sp>
        <p:nvSpPr>
          <p:cNvPr id="5" name="コンテンツ プレースホルダ 4"/>
          <p:cNvSpPr>
            <a:spLocks noGrp="1"/>
          </p:cNvSpPr>
          <p:nvPr>
            <p:ph sz="quarter" idx="2"/>
          </p:nvPr>
        </p:nvSpPr>
        <p:spPr>
          <a:xfrm>
            <a:off x="381000" y="2708519"/>
            <a:ext cx="4041648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ja-JP" altLang="en-US" smtClean="0"/>
              <a:t>マスタ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kumimoji="0" lang="en-US"/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718304" y="2708519"/>
            <a:ext cx="4041775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ja-JP" altLang="en-US" smtClean="0"/>
              <a:t>マスタ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kumimoji="0" lang="en-US"/>
          </a:p>
        </p:txBody>
      </p:sp>
      <p:sp>
        <p:nvSpPr>
          <p:cNvPr id="26" name="日付プレースホルダ 2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algn="l" eaLnBrk="1" latinLnBrk="0" hangingPunct="1"/>
            <a:fld id="{C3F416CD-67A3-4CF0-A210-F6AF31AC147F}" type="datetimeFigureOut">
              <a:rPr lang="en-US" altLang="ja-JP" smtClean="0"/>
              <a:pPr algn="l" eaLnBrk="1" latinLnBrk="0" hangingPunct="1"/>
              <a:t>17/05/30</a:t>
            </a:fld>
            <a:endParaRPr lang="en-US"/>
          </a:p>
        </p:txBody>
      </p:sp>
      <p:sp>
        <p:nvSpPr>
          <p:cNvPr id="27" name="スライド番号プレースホルダ 2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algn="r" eaLnBrk="1" latinLnBrk="0" hangingPunct="1"/>
            <a:fld id="{96652B35-718D-4E28-AFEB-B694A3B357E8}" type="slidenum">
              <a:rPr kumimoji="0" lang="en-US" smtClean="0"/>
              <a:pPr algn="r" eaLnBrk="1" latinLnBrk="0" hangingPunct="1"/>
              <a:t>‹#›</a:t>
            </a:fld>
            <a:endParaRPr kumimoji="0" lang="en-US"/>
          </a:p>
        </p:txBody>
      </p:sp>
      <p:sp>
        <p:nvSpPr>
          <p:cNvPr id="28" name="フッター プレースホルダ 2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9848"/>
          </a:xfrm>
        </p:spPr>
        <p:txBody>
          <a:bodyPr anchor="ctr"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kumimoji="0" lang="ja-JP" altLang="en-US" smtClean="0"/>
              <a:t>マスタ タイトルの書式設定</a:t>
            </a:r>
            <a:endParaRPr kumimoji="0" 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half" idx="10"/>
          </p:nvPr>
        </p:nvSpPr>
        <p:spPr>
          <a:xfrm>
            <a:off x="6583680" y="612648"/>
            <a:ext cx="957264" cy="457200"/>
          </a:xfrm>
        </p:spPr>
        <p:txBody>
          <a:bodyPr/>
          <a:lstStyle/>
          <a:p>
            <a:fld id="{C3F416CD-67A3-4CF0-A210-F6AF31AC147F}" type="datetimeFigureOut">
              <a:rPr lang="en-US" altLang="ja-JP" smtClean="0"/>
              <a:pPr/>
              <a:t>17/05/30</a:t>
            </a:fld>
            <a:endParaRPr lang="en-US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1"/>
          </p:nvPr>
        </p:nvSpPr>
        <p:spPr>
          <a:xfrm>
            <a:off x="5257800" y="612648"/>
            <a:ext cx="1325880" cy="457200"/>
          </a:xfrm>
        </p:spPr>
        <p:txBody>
          <a:bodyPr/>
          <a:lstStyle/>
          <a:p>
            <a:endParaRPr kumimoji="0" lang="en-US" dirty="0"/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>
          <a:xfrm>
            <a:off x="8174736" y="2272"/>
            <a:ext cx="762000" cy="365760"/>
          </a:xfrm>
        </p:spPr>
        <p:txBody>
          <a:bodyPr/>
          <a:lstStyle/>
          <a:p>
            <a:fld id="{96652B35-718D-4E28-AFEB-B694A3B357E8}" type="slidenum">
              <a:rPr kumimoji="0" lang="en-US" smtClean="0"/>
              <a:pPr/>
              <a:t>‹#›</a:t>
            </a:fld>
            <a:endParaRPr kumimoji="0"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416CD-67A3-4CF0-A210-F6AF31AC147F}" type="datetimeFigureOut">
              <a:rPr lang="en-US" altLang="ja-JP" smtClean="0"/>
              <a:pPr/>
              <a:t>17/05/30</a:t>
            </a:fld>
            <a:endParaRPr lang="en-US"/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52B35-718D-4E28-AFEB-B694A3B357E8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5353496" y="1101970"/>
            <a:ext cx="338328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kumimoji="0" lang="ja-JP" altLang="en-US" smtClean="0"/>
              <a:t>マスタ タイトルの書式設定</a:t>
            </a:r>
            <a:endParaRPr kumimoji="0" 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2"/>
          </p:nvPr>
        </p:nvSpPr>
        <p:spPr>
          <a:xfrm>
            <a:off x="5353496" y="2010727"/>
            <a:ext cx="338328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ja-JP" altLang="en-US" smtClean="0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1"/>
          </p:nvPr>
        </p:nvSpPr>
        <p:spPr>
          <a:xfrm>
            <a:off x="152400" y="776287"/>
            <a:ext cx="5102352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ja-JP" altLang="en-US" smtClean="0"/>
              <a:t>マスタ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kumimoji="0" lang="en-US"/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416CD-67A3-4CF0-A210-F6AF31AC147F}" type="datetimeFigureOut">
              <a:rPr lang="en-US" altLang="ja-JP" smtClean="0"/>
              <a:pPr/>
              <a:t>17/05/30</a:t>
            </a:fld>
            <a:endParaRPr 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52B35-718D-4E28-AFEB-B694A3B357E8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と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5440434" y="1109160"/>
            <a:ext cx="586803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kumimoji="0" lang="ja-JP" altLang="en-US" smtClean="0"/>
              <a:t>マスタ タイトルの書式設定</a:t>
            </a:r>
            <a:endParaRPr kumimoji="0" 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403671" y="1143000"/>
            <a:ext cx="4572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ja-JP" altLang="en-US" smtClean="0"/>
              <a:t>アイコンをクリックして図を追加</a:t>
            </a:r>
            <a:endParaRPr kumimoji="0" lang="en-US" dirty="0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6088443" y="3274308"/>
            <a:ext cx="2590800" cy="2516489"/>
          </a:xfrm>
        </p:spPr>
        <p:txBody>
          <a:bodyPr lIns="0" tIns="0" rIns="45720" anchor="t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416CD-67A3-4CF0-A210-F6AF31AC147F}" type="datetimeFigureOut">
              <a:rPr lang="en-US" altLang="ja-JP" smtClean="0"/>
              <a:pPr/>
              <a:t>17/05/30</a:t>
            </a:fld>
            <a:endParaRPr 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52B35-718D-4E28-AFEB-B694A3B357E8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正方形/長方形 27"/>
          <p:cNvSpPr/>
          <p:nvPr/>
        </p:nvSpPr>
        <p:spPr>
          <a:xfrm>
            <a:off x="1" y="366818"/>
            <a:ext cx="9144000" cy="8440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>
              <a:latin typeface="ＭＳ 明朝"/>
            </a:endParaRPr>
          </a:p>
        </p:txBody>
      </p:sp>
      <p:sp>
        <p:nvSpPr>
          <p:cNvPr id="29" name="正方形/長方形 28"/>
          <p:cNvSpPr/>
          <p:nvPr/>
        </p:nvSpPr>
        <p:spPr>
          <a:xfrm>
            <a:off x="0" y="-1"/>
            <a:ext cx="9144000" cy="310663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>
              <a:latin typeface="ＭＳ 明朝"/>
            </a:endParaRPr>
          </a:p>
        </p:txBody>
      </p:sp>
      <p:sp>
        <p:nvSpPr>
          <p:cNvPr id="30" name="正方形/長方形 29"/>
          <p:cNvSpPr/>
          <p:nvPr/>
        </p:nvSpPr>
        <p:spPr>
          <a:xfrm>
            <a:off x="0" y="308276"/>
            <a:ext cx="9144001" cy="91441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>
              <a:latin typeface="ＭＳ 明朝"/>
            </a:endParaRPr>
          </a:p>
        </p:txBody>
      </p:sp>
      <p:sp>
        <p:nvSpPr>
          <p:cNvPr id="31" name="正方形/長方形 30"/>
          <p:cNvSpPr/>
          <p:nvPr/>
        </p:nvSpPr>
        <p:spPr>
          <a:xfrm flipV="1">
            <a:off x="5410182" y="360246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>
              <a:latin typeface="ＭＳ 明朝"/>
            </a:endParaRPr>
          </a:p>
        </p:txBody>
      </p:sp>
      <p:sp>
        <p:nvSpPr>
          <p:cNvPr id="32" name="正方形/長方形 31"/>
          <p:cNvSpPr/>
          <p:nvPr/>
        </p:nvSpPr>
        <p:spPr>
          <a:xfrm flipV="1">
            <a:off x="5410200" y="440112"/>
            <a:ext cx="3733801" cy="18003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>
              <a:latin typeface="ＭＳ 明朝"/>
            </a:endParaRPr>
          </a:p>
        </p:txBody>
      </p:sp>
      <p:sp useBgFill="1">
        <p:nvSpPr>
          <p:cNvPr id="33" name="角丸四角形 32"/>
          <p:cNvSpPr/>
          <p:nvPr/>
        </p:nvSpPr>
        <p:spPr bwMode="white">
          <a:xfrm>
            <a:off x="5407339" y="497504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>
              <a:latin typeface="ＭＳ 明朝"/>
            </a:endParaRPr>
          </a:p>
        </p:txBody>
      </p:sp>
      <p:sp useBgFill="1">
        <p:nvSpPr>
          <p:cNvPr id="34" name="角丸四角形 33"/>
          <p:cNvSpPr/>
          <p:nvPr/>
        </p:nvSpPr>
        <p:spPr bwMode="white">
          <a:xfrm>
            <a:off x="7373646" y="58894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>
              <a:latin typeface="ＭＳ 明朝"/>
            </a:endParaRPr>
          </a:p>
        </p:txBody>
      </p:sp>
      <p:sp>
        <p:nvSpPr>
          <p:cNvPr id="35" name="正方形/長方形 34"/>
          <p:cNvSpPr/>
          <p:nvPr/>
        </p:nvSpPr>
        <p:spPr bwMode="invGray">
          <a:xfrm>
            <a:off x="9084966" y="-2001"/>
            <a:ext cx="57626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>
              <a:latin typeface="ＭＳ 明朝"/>
            </a:endParaRPr>
          </a:p>
        </p:txBody>
      </p:sp>
      <p:sp>
        <p:nvSpPr>
          <p:cNvPr id="36" name="正方形/長方形 35"/>
          <p:cNvSpPr/>
          <p:nvPr/>
        </p:nvSpPr>
        <p:spPr bwMode="invGray">
          <a:xfrm>
            <a:off x="9044481" y="-2001"/>
            <a:ext cx="27432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>
              <a:latin typeface="ＭＳ 明朝"/>
            </a:endParaRPr>
          </a:p>
        </p:txBody>
      </p:sp>
      <p:sp>
        <p:nvSpPr>
          <p:cNvPr id="37" name="正方形/長方形 36"/>
          <p:cNvSpPr/>
          <p:nvPr/>
        </p:nvSpPr>
        <p:spPr bwMode="invGray">
          <a:xfrm>
            <a:off x="9025428" y="-2001"/>
            <a:ext cx="9144" cy="621792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>
              <a:latin typeface="ＭＳ 明朝"/>
            </a:endParaRPr>
          </a:p>
        </p:txBody>
      </p:sp>
      <p:sp>
        <p:nvSpPr>
          <p:cNvPr id="38" name="正方形/長方形 37"/>
          <p:cNvSpPr/>
          <p:nvPr/>
        </p:nvSpPr>
        <p:spPr bwMode="invGray">
          <a:xfrm>
            <a:off x="8975423" y="-2001"/>
            <a:ext cx="27432" cy="621792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>
              <a:latin typeface="ＭＳ 明朝"/>
            </a:endParaRPr>
          </a:p>
        </p:txBody>
      </p:sp>
      <p:sp>
        <p:nvSpPr>
          <p:cNvPr id="39" name="正方形/長方形 38"/>
          <p:cNvSpPr/>
          <p:nvPr/>
        </p:nvSpPr>
        <p:spPr bwMode="invGray">
          <a:xfrm>
            <a:off x="8915677" y="380"/>
            <a:ext cx="54864" cy="585216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>
              <a:latin typeface="ＭＳ 明朝"/>
            </a:endParaRPr>
          </a:p>
        </p:txBody>
      </p:sp>
      <p:sp>
        <p:nvSpPr>
          <p:cNvPr id="40" name="正方形/長方形 39"/>
          <p:cNvSpPr/>
          <p:nvPr/>
        </p:nvSpPr>
        <p:spPr bwMode="invGray">
          <a:xfrm>
            <a:off x="8873475" y="380"/>
            <a:ext cx="9144" cy="585216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>
              <a:latin typeface="ＭＳ 明朝"/>
            </a:endParaRPr>
          </a:p>
        </p:txBody>
      </p:sp>
      <p:sp>
        <p:nvSpPr>
          <p:cNvPr id="22" name="タイトル プレースホルダ 2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68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ja-JP" altLang="en-US" dirty="0" smtClean="0"/>
              <a:t>マスタ タイトルの書式設定</a:t>
            </a:r>
            <a:endParaRPr kumimoji="0" lang="en-US" dirty="0"/>
          </a:p>
        </p:txBody>
      </p:sp>
      <p:sp>
        <p:nvSpPr>
          <p:cNvPr id="13" name="テキスト プレースホルダ 12"/>
          <p:cNvSpPr>
            <a:spLocks noGrp="1"/>
          </p:cNvSpPr>
          <p:nvPr>
            <p:ph type="body" idx="1"/>
          </p:nvPr>
        </p:nvSpPr>
        <p:spPr>
          <a:xfrm>
            <a:off x="457200" y="2249424"/>
            <a:ext cx="8229600" cy="432511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ja-JP" altLang="en-US" dirty="0" smtClean="0"/>
              <a:t>マスタ テキストの書式設定</a:t>
            </a:r>
          </a:p>
          <a:p>
            <a:pPr lvl="1" eaLnBrk="1" latinLnBrk="0" hangingPunct="1"/>
            <a:r>
              <a:rPr kumimoji="0" lang="ja-JP" altLang="en-US" dirty="0" smtClean="0"/>
              <a:t>第 </a:t>
            </a:r>
            <a:r>
              <a:rPr kumimoji="0" lang="en-US" altLang="ja-JP" dirty="0" smtClean="0"/>
              <a:t>2 </a:t>
            </a:r>
            <a:r>
              <a:rPr kumimoji="0" lang="ja-JP" altLang="en-US" dirty="0" smtClean="0"/>
              <a:t>レベル</a:t>
            </a:r>
          </a:p>
          <a:p>
            <a:pPr lvl="2" eaLnBrk="1" latinLnBrk="0" hangingPunct="1"/>
            <a:r>
              <a:rPr kumimoji="0" lang="ja-JP" altLang="en-US" dirty="0" smtClean="0"/>
              <a:t>第 </a:t>
            </a:r>
            <a:r>
              <a:rPr kumimoji="0" lang="en-US" altLang="ja-JP" dirty="0" smtClean="0"/>
              <a:t>3 </a:t>
            </a:r>
            <a:r>
              <a:rPr kumimoji="0" lang="ja-JP" altLang="en-US" dirty="0" smtClean="0"/>
              <a:t>レベル</a:t>
            </a:r>
          </a:p>
          <a:p>
            <a:pPr lvl="3" eaLnBrk="1" latinLnBrk="0" hangingPunct="1"/>
            <a:r>
              <a:rPr kumimoji="0" lang="ja-JP" altLang="en-US" dirty="0" smtClean="0"/>
              <a:t>第 </a:t>
            </a:r>
            <a:r>
              <a:rPr kumimoji="0" lang="en-US" altLang="ja-JP" dirty="0" smtClean="0"/>
              <a:t>4 </a:t>
            </a:r>
            <a:r>
              <a:rPr kumimoji="0" lang="ja-JP" altLang="en-US" dirty="0" smtClean="0"/>
              <a:t>レベル</a:t>
            </a:r>
          </a:p>
          <a:p>
            <a:pPr lvl="4" eaLnBrk="1" latinLnBrk="0" hangingPunct="1"/>
            <a:r>
              <a:rPr kumimoji="0" lang="ja-JP" altLang="en-US" dirty="0" smtClean="0"/>
              <a:t>第 </a:t>
            </a:r>
            <a:r>
              <a:rPr kumimoji="0" lang="en-US" altLang="ja-JP" dirty="0" smtClean="0"/>
              <a:t>5 </a:t>
            </a:r>
            <a:r>
              <a:rPr kumimoji="0" lang="ja-JP" altLang="en-US" dirty="0" smtClean="0"/>
              <a:t>レベル</a:t>
            </a:r>
            <a:endParaRPr kumimoji="0" lang="en-US" dirty="0"/>
          </a:p>
        </p:txBody>
      </p:sp>
      <p:sp>
        <p:nvSpPr>
          <p:cNvPr id="14" name="日付プレースホルダ 13"/>
          <p:cNvSpPr>
            <a:spLocks noGrp="1"/>
          </p:cNvSpPr>
          <p:nvPr>
            <p:ph type="dt" sz="half" idx="2"/>
          </p:nvPr>
        </p:nvSpPr>
        <p:spPr>
          <a:xfrm>
            <a:off x="6586536" y="612648"/>
            <a:ext cx="957264" cy="45720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800">
                <a:solidFill>
                  <a:schemeClr val="accent2"/>
                </a:solidFill>
                <a:latin typeface="ＭＳ 明朝"/>
              </a:defRPr>
            </a:lvl1pPr>
          </a:lstStyle>
          <a:p>
            <a:fld id="{C3F416CD-67A3-4CF0-A210-F6AF31AC147F}" type="datetimeFigureOut">
              <a:rPr lang="en-US" altLang="ja-JP" smtClean="0"/>
              <a:pPr/>
              <a:t>17/05/30</a:t>
            </a:fld>
            <a:endParaRPr lang="en-US" dirty="0"/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3"/>
          </p:nvPr>
        </p:nvSpPr>
        <p:spPr>
          <a:xfrm>
            <a:off x="5257800" y="612648"/>
            <a:ext cx="1325880" cy="45720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800">
                <a:solidFill>
                  <a:schemeClr val="accent2"/>
                </a:solidFill>
                <a:latin typeface="ＭＳ 明朝"/>
              </a:defRPr>
            </a:lvl1pPr>
          </a:lstStyle>
          <a:p>
            <a:endParaRPr lang="en-US" dirty="0"/>
          </a:p>
        </p:txBody>
      </p:sp>
      <p:sp>
        <p:nvSpPr>
          <p:cNvPr id="23" name="スライド番号プレースホルダ 22"/>
          <p:cNvSpPr>
            <a:spLocks noGrp="1"/>
          </p:cNvSpPr>
          <p:nvPr>
            <p:ph type="sldNum" sz="quarter" idx="4"/>
          </p:nvPr>
        </p:nvSpPr>
        <p:spPr>
          <a:xfrm>
            <a:off x="8174736" y="2272"/>
            <a:ext cx="762000" cy="365760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800">
                <a:solidFill>
                  <a:srgbClr val="FFFFFF"/>
                </a:solidFill>
                <a:latin typeface="ＭＳ 明朝"/>
              </a:defRPr>
            </a:lvl1pPr>
          </a:lstStyle>
          <a:p>
            <a:fld id="{96652B35-718D-4E28-AFEB-B694A3B357E8}" type="slidenum">
              <a:rPr lang="en-US" smtClean="0"/>
              <a:pPr/>
              <a:t>‹#›</a:t>
            </a:fld>
            <a:endParaRPr lang="en-US" dirty="0">
              <a:solidFill>
                <a:schemeClr val="bg1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rtl="0" eaLnBrk="1" latinLnBrk="0" hangingPunct="1">
        <a:spcBef>
          <a:spcPct val="0"/>
        </a:spcBef>
        <a:buNone/>
        <a:defRPr kumimoji="1" sz="4000" kern="1200">
          <a:solidFill>
            <a:schemeClr val="tx2"/>
          </a:solidFill>
          <a:latin typeface="+mj-lt"/>
          <a:ea typeface="ＭＳ 明朝"/>
          <a:cs typeface="+mj-cs"/>
        </a:defRPr>
      </a:lvl1pPr>
    </p:titleStyle>
    <p:bodyStyle>
      <a:lvl1pPr marL="365760" indent="-256032" algn="l" rtl="0" eaLnBrk="1" latinLnBrk="0" hangingPunct="1">
        <a:spcBef>
          <a:spcPts val="300"/>
        </a:spcBef>
        <a:buClr>
          <a:schemeClr val="accent3"/>
        </a:buClr>
        <a:buFont typeface="Georgia"/>
        <a:buChar char="•"/>
        <a:defRPr kumimoji="1" sz="2800" kern="1200">
          <a:solidFill>
            <a:schemeClr val="tx1"/>
          </a:solidFill>
          <a:latin typeface="ＭＳ 明朝"/>
          <a:ea typeface="+mn-ea"/>
          <a:cs typeface="+mn-cs"/>
        </a:defRPr>
      </a:lvl1pPr>
      <a:lvl2pPr marL="658368" indent="-246888" algn="l" rtl="0" eaLnBrk="1" latinLnBrk="0" hangingPunct="1">
        <a:spcBef>
          <a:spcPts val="300"/>
        </a:spcBef>
        <a:buClr>
          <a:schemeClr val="accent2"/>
        </a:buClr>
        <a:buFont typeface="Georgia"/>
        <a:buChar char="▫"/>
        <a:defRPr kumimoji="1" sz="2600" kern="1200">
          <a:solidFill>
            <a:schemeClr val="accent2"/>
          </a:solidFill>
          <a:latin typeface="ＭＳ 明朝"/>
          <a:ea typeface="+mn-ea"/>
          <a:cs typeface="+mn-cs"/>
        </a:defRPr>
      </a:lvl2pPr>
      <a:lvl3pPr marL="923544" indent="-219456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1" sz="2400" kern="1200">
          <a:solidFill>
            <a:schemeClr val="accent1"/>
          </a:solidFill>
          <a:latin typeface="ＭＳ 明朝"/>
          <a:ea typeface="+mn-ea"/>
          <a:cs typeface="+mn-cs"/>
        </a:defRPr>
      </a:lvl3pPr>
      <a:lvl4pPr marL="1179576" indent="-201168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1" sz="2200" kern="1200">
          <a:solidFill>
            <a:schemeClr val="accent1"/>
          </a:solidFill>
          <a:latin typeface="ＭＳ 明朝"/>
          <a:ea typeface="+mn-ea"/>
          <a:cs typeface="+mn-cs"/>
        </a:defRPr>
      </a:lvl4pPr>
      <a:lvl5pPr marL="138988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1" sz="2000" kern="1200">
          <a:solidFill>
            <a:schemeClr val="accent3"/>
          </a:solidFill>
          <a:latin typeface="ＭＳ 明朝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1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1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1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1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ja-JP" altLang="en-US" dirty="0" smtClean="0"/>
              <a:t>ろう高齢者の</a:t>
            </a:r>
            <a:r>
              <a:rPr lang="ja-JP" altLang="en-US" dirty="0" smtClean="0"/>
              <a:t>生活</a:t>
            </a:r>
            <a:r>
              <a:rPr lang="ja-JP" altLang="en-US" dirty="0" smtClean="0"/>
              <a:t>から</a:t>
            </a:r>
            <a:r>
              <a:rPr lang="ja-JP" altLang="en-US" dirty="0" smtClean="0"/>
              <a:t>学ぼう</a:t>
            </a:r>
            <a:endParaRPr lang="ja-JP" alt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 descr="スクリーンショット 2014-07-08 7.56.49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8782"/>
            <a:ext cx="9144000" cy="6460435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 descr="スクリーンショット 2014-07-08 7.57.09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9348"/>
            <a:ext cx="9144000" cy="6479304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/>
          <p:cNvSpPr>
            <a:spLocks noGrp="1"/>
          </p:cNvSpPr>
          <p:nvPr>
            <p:ph idx="1"/>
          </p:nvPr>
        </p:nvSpPr>
        <p:spPr>
          <a:xfrm>
            <a:off x="683568" y="1268760"/>
            <a:ext cx="8229600" cy="3893064"/>
          </a:xfrm>
        </p:spPr>
        <p:txBody>
          <a:bodyPr anchor="ctr"/>
          <a:lstStyle/>
          <a:p>
            <a:pPr marL="109728" indent="0">
              <a:buNone/>
            </a:pPr>
            <a:r>
              <a:rPr kumimoji="1" lang="ja-JP" altLang="en-US" dirty="0" smtClean="0"/>
              <a:t>作成：金子</a:t>
            </a:r>
            <a:r>
              <a:rPr kumimoji="1" lang="en-US" altLang="ja-JP" dirty="0" smtClean="0"/>
              <a:t> </a:t>
            </a:r>
            <a:r>
              <a:rPr kumimoji="1" lang="ja-JP" altLang="en-US" dirty="0" smtClean="0"/>
              <a:t>真美（</a:t>
            </a:r>
            <a:r>
              <a:rPr kumimoji="1" lang="en-US" altLang="ja-JP" dirty="0" smtClean="0"/>
              <a:t>2014</a:t>
            </a:r>
            <a:r>
              <a:rPr kumimoji="1" lang="ja-JP" altLang="en-US" dirty="0" smtClean="0"/>
              <a:t>年）</a:t>
            </a:r>
            <a:endParaRPr kumimoji="1" lang="en-US" altLang="ja-JP" dirty="0" smtClean="0"/>
          </a:p>
          <a:p>
            <a:pPr marL="109728" indent="0">
              <a:buNone/>
            </a:pPr>
            <a:r>
              <a:rPr lang="ja-JP" altLang="en-US" dirty="0" smtClean="0"/>
              <a:t>編集：ろう者学教育コンテンツ開発取組担当</a:t>
            </a:r>
            <a:endParaRPr kumimoji="1" lang="ja-JP" alt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764704"/>
            <a:ext cx="8229600" cy="1066800"/>
          </a:xfrm>
        </p:spPr>
        <p:txBody>
          <a:bodyPr/>
          <a:lstStyle/>
          <a:p>
            <a:r>
              <a:rPr lang="ja-JP" altLang="en-US" dirty="0" smtClean="0"/>
              <a:t>ろう者コミュニティとは</a:t>
            </a:r>
            <a:endParaRPr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ja-JP" altLang="en-US" dirty="0" smtClean="0"/>
              <a:t>コミュニティとは？</a:t>
            </a:r>
            <a:endParaRPr lang="en-US" altLang="ja-JP" dirty="0" smtClean="0"/>
          </a:p>
          <a:p>
            <a:endParaRPr lang="en-US" altLang="ja-JP" dirty="0" smtClean="0"/>
          </a:p>
          <a:p>
            <a:endParaRPr lang="en-US" altLang="ja-JP" dirty="0" smtClean="0"/>
          </a:p>
          <a:p>
            <a:r>
              <a:rPr lang="ja-JP" altLang="en-US" dirty="0" smtClean="0"/>
              <a:t>どんなコミュニティがある？</a:t>
            </a:r>
            <a:endParaRPr lang="en-US" altLang="ja-JP" dirty="0" smtClean="0"/>
          </a:p>
          <a:p>
            <a:endParaRPr lang="en-US" altLang="ja-JP" dirty="0" smtClean="0"/>
          </a:p>
          <a:p>
            <a:endParaRPr lang="en-US" altLang="ja-JP" dirty="0" smtClean="0"/>
          </a:p>
          <a:p>
            <a:r>
              <a:rPr lang="ja-JP" altLang="en-US" dirty="0" smtClean="0"/>
              <a:t>ろう者のコミュニティはどのようなイメージ？</a:t>
            </a:r>
            <a:endParaRPr lang="en-US" altLang="ja-JP" dirty="0" smtClean="0"/>
          </a:p>
          <a:p>
            <a:endParaRPr lang="ja-JP" alt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図表 3"/>
          <p:cNvGraphicFramePr/>
          <p:nvPr>
            <p:extLst>
              <p:ext uri="{D42A27DB-BD31-4B8C-83A1-F6EECF244321}">
                <p14:modId xmlns:p14="http://schemas.microsoft.com/office/powerpoint/2010/main" val="1960495480"/>
              </p:ext>
            </p:extLst>
          </p:nvPr>
        </p:nvGraphicFramePr>
        <p:xfrm>
          <a:off x="755576" y="1143000"/>
          <a:ext cx="7632848" cy="51845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円/楕円 1"/>
          <p:cNvSpPr/>
          <p:nvPr/>
        </p:nvSpPr>
        <p:spPr>
          <a:xfrm>
            <a:off x="6444208" y="4725144"/>
            <a:ext cx="1368152" cy="1224136"/>
          </a:xfrm>
          <a:prstGeom prst="ellipse">
            <a:avLst/>
          </a:prstGeom>
          <a:noFill/>
          <a:ln w="57150" cmpd="sng">
            <a:solidFill>
              <a:srgbClr val="FFFF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871780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0500"/>
            <a:ext cx="9144000" cy="6465135"/>
          </a:xfrm>
          <a:prstGeom prst="rect">
            <a:avLst/>
          </a:prstGeom>
        </p:spPr>
      </p:pic>
      <p:sp>
        <p:nvSpPr>
          <p:cNvPr id="5" name="星 5 4"/>
          <p:cNvSpPr/>
          <p:nvPr/>
        </p:nvSpPr>
        <p:spPr>
          <a:xfrm>
            <a:off x="4644008" y="1700808"/>
            <a:ext cx="648072" cy="720080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526824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6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6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6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908720"/>
            <a:ext cx="8229600" cy="1066800"/>
          </a:xfrm>
        </p:spPr>
        <p:txBody>
          <a:bodyPr/>
          <a:lstStyle/>
          <a:p>
            <a:r>
              <a:rPr lang="ja-JP" altLang="en-US" dirty="0" smtClean="0"/>
              <a:t>淡路ふくろうの郷</a:t>
            </a:r>
            <a:endParaRPr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ja-JP" dirty="0" smtClean="0"/>
              <a:t>1973</a:t>
            </a:r>
            <a:r>
              <a:rPr lang="ja-JP" altLang="en-US" dirty="0" smtClean="0"/>
              <a:t>年兵庫県ろうあ連盟発足</a:t>
            </a:r>
            <a:r>
              <a:rPr lang="ja-JP" altLang="ja-JP" dirty="0" smtClean="0"/>
              <a:t>　</a:t>
            </a:r>
            <a:r>
              <a:rPr lang="ja-JP" altLang="en-US" dirty="0" smtClean="0"/>
              <a:t>スローガン</a:t>
            </a:r>
            <a:r>
              <a:rPr lang="en-US" altLang="ja-JP" dirty="0" smtClean="0"/>
              <a:t> </a:t>
            </a:r>
            <a:r>
              <a:rPr lang="ja-JP" altLang="en-US" dirty="0" smtClean="0"/>
              <a:t>「ひとりぼっちのろうあ者をなくそう！」</a:t>
            </a:r>
            <a:r>
              <a:rPr lang="en-US" altLang="ja-JP" dirty="0" smtClean="0"/>
              <a:t> </a:t>
            </a:r>
            <a:r>
              <a:rPr lang="ja-JP" altLang="en-US" dirty="0" smtClean="0"/>
              <a:t>「ろうあ会館建設を！」 </a:t>
            </a:r>
            <a:r>
              <a:rPr lang="en-US" altLang="ja-JP" dirty="0" smtClean="0"/>
              <a:t> </a:t>
            </a:r>
            <a:r>
              <a:rPr lang="ja-JP" altLang="en-US" dirty="0" smtClean="0"/>
              <a:t>「ろうあ老人ホームを建てよう！」</a:t>
            </a:r>
            <a:endParaRPr lang="en-US" altLang="ja-JP" dirty="0" smtClean="0"/>
          </a:p>
          <a:p>
            <a:pPr marL="109728" indent="0">
              <a:buNone/>
            </a:pPr>
            <a:endParaRPr lang="en-US" altLang="ja-JP" dirty="0" smtClean="0"/>
          </a:p>
          <a:p>
            <a:r>
              <a:rPr lang="en-US" altLang="ja-JP" dirty="0" smtClean="0"/>
              <a:t>2006</a:t>
            </a:r>
            <a:r>
              <a:rPr lang="ja-JP" altLang="en-US" dirty="0" smtClean="0"/>
              <a:t>年</a:t>
            </a:r>
            <a:r>
              <a:rPr lang="en-US" altLang="ja-JP" dirty="0" smtClean="0"/>
              <a:t>4</a:t>
            </a:r>
            <a:r>
              <a:rPr lang="ja-JP" altLang="en-US" dirty="0" smtClean="0"/>
              <a:t>月</a:t>
            </a:r>
            <a:r>
              <a:rPr lang="en-US" altLang="ja-JP" dirty="0" smtClean="0"/>
              <a:t>1</a:t>
            </a:r>
            <a:r>
              <a:rPr lang="ja-JP" altLang="en-US" dirty="0" smtClean="0"/>
              <a:t>日	特別養護老人ホーム「淡路ふくろうの郷」オープン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7981672" cy="584776"/>
          </a:xfrm>
        </p:spPr>
        <p:txBody>
          <a:bodyPr wrap="none">
            <a:spAutoFit/>
          </a:bodyPr>
          <a:lstStyle/>
          <a:p>
            <a:r>
              <a:rPr lang="ja-JP" altLang="en-US" sz="3200" b="1" dirty="0" smtClean="0"/>
              <a:t>淡路ふくろうの郷で生きるろう高齢者たち</a:t>
            </a:r>
            <a:endParaRPr lang="ja-JP" altLang="en-US" sz="3200" dirty="0">
              <a:latin typeface="+mn-ea"/>
              <a:ea typeface="+mn-ea"/>
            </a:endParaRPr>
          </a:p>
        </p:txBody>
      </p:sp>
      <p:sp>
        <p:nvSpPr>
          <p:cNvPr id="8" name="コンテンツ プレースホルダ 7"/>
          <p:cNvSpPr>
            <a:spLocks noGrp="1"/>
          </p:cNvSpPr>
          <p:nvPr>
            <p:ph idx="1"/>
          </p:nvPr>
        </p:nvSpPr>
        <p:spPr>
          <a:xfrm>
            <a:off x="473337" y="2276872"/>
            <a:ext cx="8219256" cy="4109088"/>
          </a:xfrm>
        </p:spPr>
        <p:txBody>
          <a:bodyPr/>
          <a:lstStyle/>
          <a:p>
            <a:pPr>
              <a:buNone/>
            </a:pPr>
            <a:r>
              <a:rPr lang="ja-JP" altLang="en-US" dirty="0" smtClean="0"/>
              <a:t>（</a:t>
            </a:r>
            <a:r>
              <a:rPr lang="en-US" altLang="ja-JP" dirty="0" smtClean="0"/>
              <a:t>27</a:t>
            </a:r>
            <a:r>
              <a:rPr lang="ja-JP" altLang="en-US" dirty="0" smtClean="0"/>
              <a:t>分</a:t>
            </a:r>
            <a:r>
              <a:rPr lang="en-US" altLang="ja-JP" dirty="0" smtClean="0"/>
              <a:t>50</a:t>
            </a:r>
            <a:r>
              <a:rPr lang="ja-JP" altLang="en-US" dirty="0" smtClean="0"/>
              <a:t>秒）</a:t>
            </a:r>
            <a:endParaRPr lang="en-US" altLang="ja-JP" dirty="0" smtClean="0"/>
          </a:p>
          <a:p>
            <a:pPr>
              <a:buNone/>
            </a:pPr>
            <a:endParaRPr lang="en-US" altLang="ja-JP" dirty="0" smtClean="0"/>
          </a:p>
          <a:p>
            <a:pPr marL="90488" indent="19050" algn="just">
              <a:buNone/>
            </a:pPr>
            <a:r>
              <a:rPr lang="ja-JP" altLang="en-US" dirty="0" smtClean="0"/>
              <a:t>高齢ろう者へのインタビューの動画を視聴して、高齢ろう者の生活観がどういうものであるかを考察しなさい。</a:t>
            </a:r>
            <a:endParaRPr lang="ja-JP" altLang="en-US" dirty="0"/>
          </a:p>
        </p:txBody>
      </p:sp>
      <p:sp>
        <p:nvSpPr>
          <p:cNvPr id="4" name="動作設定ボタン: ビデオ 3">
            <a:hlinkClick r:id="" action="ppaction://noaction" highlightClick="1"/>
          </p:cNvPr>
          <p:cNvSpPr/>
          <p:nvPr/>
        </p:nvSpPr>
        <p:spPr>
          <a:xfrm>
            <a:off x="3177041" y="2237491"/>
            <a:ext cx="794048" cy="608488"/>
          </a:xfrm>
          <a:prstGeom prst="actionButtonMovi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 descr="Macintosh HD:Users:mami:Desktop:スクリーンショット 2014-07-08 5.11.16.pn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2132" y="4785045"/>
            <a:ext cx="1943735" cy="146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図 4" descr=":①.pn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2132" y="914400"/>
            <a:ext cx="1943735" cy="146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図 5" descr="③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2132" y="2889067"/>
            <a:ext cx="1940067" cy="14605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2819400" y="914400"/>
            <a:ext cx="5105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 smtClean="0"/>
              <a:t>（</a:t>
            </a:r>
            <a:r>
              <a:rPr lang="en-US" altLang="ja-JP" dirty="0" smtClean="0"/>
              <a:t>00:00</a:t>
            </a:r>
            <a:r>
              <a:rPr lang="ja-JP" altLang="en-US" dirty="0" smtClean="0"/>
              <a:t>）</a:t>
            </a:r>
            <a:endParaRPr lang="en-US" altLang="ja-JP" dirty="0" smtClean="0"/>
          </a:p>
          <a:p>
            <a:r>
              <a:rPr lang="ja-JP" altLang="en-US" dirty="0" smtClean="0"/>
              <a:t>特別養護老人ホーム「淡路ふくろうの郷」</a:t>
            </a:r>
            <a:endParaRPr kumimoji="1" lang="ja-JP" alt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2819400" y="2889067"/>
            <a:ext cx="51054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 smtClean="0"/>
              <a:t>（</a:t>
            </a:r>
            <a:r>
              <a:rPr lang="en-US" altLang="ja-JP" dirty="0" smtClean="0"/>
              <a:t>00:44</a:t>
            </a:r>
            <a:r>
              <a:rPr lang="ja-JP" altLang="en-US" dirty="0" smtClean="0"/>
              <a:t>）</a:t>
            </a:r>
            <a:endParaRPr kumimoji="1" lang="en-US" altLang="ja-JP" dirty="0" smtClean="0"/>
          </a:p>
          <a:p>
            <a:r>
              <a:rPr kumimoji="1" lang="ja-JP" altLang="en-US" dirty="0" smtClean="0"/>
              <a:t>大田弘志さん（</a:t>
            </a:r>
            <a:r>
              <a:rPr kumimoji="1" lang="en-US" altLang="ja-JP" dirty="0" smtClean="0"/>
              <a:t>75</a:t>
            </a:r>
            <a:r>
              <a:rPr kumimoji="1" lang="ja-JP" altLang="en-US" dirty="0" smtClean="0"/>
              <a:t>歳）</a:t>
            </a:r>
            <a:endParaRPr kumimoji="1" lang="en-US" altLang="ja-JP" dirty="0" smtClean="0"/>
          </a:p>
          <a:p>
            <a:r>
              <a:rPr lang="ja-JP" altLang="en-US" dirty="0" smtClean="0"/>
              <a:t>兵庫県ろうあ連盟元副理事長</a:t>
            </a:r>
            <a:endParaRPr lang="en-US" altLang="ja-JP" dirty="0" smtClean="0"/>
          </a:p>
          <a:p>
            <a:r>
              <a:rPr kumimoji="1" lang="ja-JP" altLang="en-US" dirty="0" smtClean="0"/>
              <a:t>神戸で果物店を営む両親のもとに生まれる</a:t>
            </a:r>
            <a:endParaRPr kumimoji="1" lang="en-US" altLang="ja-JP" dirty="0" smtClean="0"/>
          </a:p>
          <a:p>
            <a:r>
              <a:rPr kumimoji="1" lang="en-US" altLang="ja-JP" dirty="0" smtClean="0"/>
              <a:t>5</a:t>
            </a:r>
            <a:r>
              <a:rPr kumimoji="1" lang="ja-JP" altLang="en-US" dirty="0" smtClean="0"/>
              <a:t>歳で病気のため失聴</a:t>
            </a:r>
            <a:endParaRPr kumimoji="1" lang="en-US" altLang="ja-JP" dirty="0" smtClean="0"/>
          </a:p>
        </p:txBody>
      </p:sp>
      <p:sp>
        <p:nvSpPr>
          <p:cNvPr id="17" name="TextBox 16"/>
          <p:cNvSpPr txBox="1"/>
          <p:nvPr/>
        </p:nvSpPr>
        <p:spPr>
          <a:xfrm>
            <a:off x="2819400" y="4785045"/>
            <a:ext cx="5105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 smtClean="0"/>
              <a:t>（</a:t>
            </a:r>
            <a:r>
              <a:rPr lang="en-US" altLang="ja-JP" dirty="0" smtClean="0"/>
              <a:t>01:55</a:t>
            </a:r>
            <a:r>
              <a:rPr lang="ja-JP" altLang="en-US" dirty="0" smtClean="0"/>
              <a:t>）</a:t>
            </a:r>
            <a:endParaRPr kumimoji="1" lang="en-US" altLang="ja-JP" dirty="0" smtClean="0"/>
          </a:p>
          <a:p>
            <a:r>
              <a:rPr lang="en-US" altLang="ja-JP" dirty="0" smtClean="0"/>
              <a:t>1973</a:t>
            </a:r>
            <a:r>
              <a:rPr lang="ja-JP" altLang="en-US" dirty="0" smtClean="0"/>
              <a:t>年兵庫県ろうあ連盟設立当初からのスローガン「ろうあ老人ホームの建設を」</a:t>
            </a:r>
            <a:r>
              <a:rPr lang="en-US" altLang="ja-JP" dirty="0" smtClean="0"/>
              <a:t>30</a:t>
            </a:r>
            <a:r>
              <a:rPr lang="ja-JP" altLang="en-US" dirty="0" smtClean="0"/>
              <a:t>年以上かけて実現</a:t>
            </a:r>
            <a:endParaRPr kumimoji="1" lang="en-US" altLang="ja-JP" dirty="0" smtClean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 descr="④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914400"/>
            <a:ext cx="1947333" cy="1460500"/>
          </a:xfrm>
          <a:prstGeom prst="rect">
            <a:avLst/>
          </a:prstGeom>
        </p:spPr>
      </p:pic>
      <p:pic>
        <p:nvPicPr>
          <p:cNvPr id="8" name="図 7" descr="スクリーンショット 2014-07-08 5.38.5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2132" y="2882092"/>
            <a:ext cx="1940067" cy="1461308"/>
          </a:xfrm>
          <a:prstGeom prst="rect">
            <a:avLst/>
          </a:prstGeom>
        </p:spPr>
      </p:pic>
      <p:pic>
        <p:nvPicPr>
          <p:cNvPr id="9" name="図 8" descr="スクリーンショット 2014-07-08 5.43.41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9398" y="4785045"/>
            <a:ext cx="1940067" cy="146130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819400" y="914400"/>
            <a:ext cx="51054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 smtClean="0"/>
              <a:t>（</a:t>
            </a:r>
            <a:r>
              <a:rPr lang="en-US" altLang="ja-JP" dirty="0" smtClean="0"/>
              <a:t>03:33</a:t>
            </a:r>
            <a:r>
              <a:rPr lang="ja-JP" altLang="en-US" dirty="0" smtClean="0"/>
              <a:t>）</a:t>
            </a:r>
            <a:endParaRPr kumimoji="1" lang="en-US" altLang="ja-JP" dirty="0" smtClean="0"/>
          </a:p>
          <a:p>
            <a:r>
              <a:rPr kumimoji="1" lang="ja-JP" altLang="en-US" dirty="0" smtClean="0"/>
              <a:t>大田弘志さん、戦争のため中学部２年途中までろう学校に通っていた。ミナト精機に</a:t>
            </a:r>
            <a:r>
              <a:rPr kumimoji="1" lang="en-US" altLang="ja-JP" dirty="0" smtClean="0"/>
              <a:t>16</a:t>
            </a:r>
            <a:r>
              <a:rPr kumimoji="1" lang="ja-JP" altLang="en-US" dirty="0" smtClean="0"/>
              <a:t>歳の時に入りナット製造を担当。ろうの先輩から社会人のマナーを教えてもらった。</a:t>
            </a:r>
            <a:endParaRPr kumimoji="1" lang="en-US" altLang="ja-JP" dirty="0" smtClean="0"/>
          </a:p>
        </p:txBody>
      </p:sp>
      <p:sp>
        <p:nvSpPr>
          <p:cNvPr id="15" name="TextBox 14"/>
          <p:cNvSpPr txBox="1"/>
          <p:nvPr/>
        </p:nvSpPr>
        <p:spPr>
          <a:xfrm>
            <a:off x="2819400" y="2889067"/>
            <a:ext cx="5105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 smtClean="0"/>
              <a:t>（</a:t>
            </a:r>
            <a:r>
              <a:rPr lang="en-US" altLang="ja-JP" dirty="0" smtClean="0"/>
              <a:t>08:59</a:t>
            </a:r>
            <a:r>
              <a:rPr lang="ja-JP" altLang="en-US" dirty="0" smtClean="0"/>
              <a:t>）</a:t>
            </a:r>
            <a:endParaRPr kumimoji="1" lang="en-US" altLang="ja-JP" dirty="0" smtClean="0"/>
          </a:p>
          <a:p>
            <a:r>
              <a:rPr lang="ja-JP" altLang="en-US" dirty="0" smtClean="0"/>
              <a:t>昭和</a:t>
            </a:r>
            <a:r>
              <a:rPr lang="en-US" altLang="ja-JP" dirty="0" smtClean="0"/>
              <a:t>48</a:t>
            </a:r>
            <a:r>
              <a:rPr lang="ja-JP" altLang="en-US" dirty="0" smtClean="0"/>
              <a:t>年芦屋市の協会を設立。兵庫県ろうあ連盟副理事長を平成</a:t>
            </a:r>
            <a:r>
              <a:rPr lang="en-US" altLang="ja-JP" dirty="0" smtClean="0"/>
              <a:t>3</a:t>
            </a:r>
            <a:r>
              <a:rPr lang="ja-JP" altLang="en-US" dirty="0" smtClean="0"/>
              <a:t>年</a:t>
            </a:r>
            <a:r>
              <a:rPr lang="en-US" altLang="ja-JP" dirty="0" smtClean="0"/>
              <a:t>〜7</a:t>
            </a:r>
            <a:r>
              <a:rPr lang="ja-JP" altLang="en-US" dirty="0" smtClean="0"/>
              <a:t>年までつとめた。平成</a:t>
            </a:r>
            <a:r>
              <a:rPr lang="en-US" altLang="ja-JP" dirty="0" smtClean="0"/>
              <a:t>8</a:t>
            </a:r>
            <a:r>
              <a:rPr lang="ja-JP" altLang="en-US" dirty="0" smtClean="0"/>
              <a:t>年病気のため役職を降りる。</a:t>
            </a:r>
            <a:endParaRPr kumimoji="1" lang="en-US" altLang="ja-JP" dirty="0" smtClean="0"/>
          </a:p>
        </p:txBody>
      </p:sp>
      <p:sp>
        <p:nvSpPr>
          <p:cNvPr id="16" name="TextBox 15"/>
          <p:cNvSpPr txBox="1"/>
          <p:nvPr/>
        </p:nvSpPr>
        <p:spPr>
          <a:xfrm>
            <a:off x="2819400" y="4785045"/>
            <a:ext cx="5105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 smtClean="0"/>
              <a:t>（</a:t>
            </a:r>
            <a:r>
              <a:rPr lang="en-US" altLang="ja-JP" dirty="0" smtClean="0"/>
              <a:t>11:25</a:t>
            </a:r>
            <a:r>
              <a:rPr lang="ja-JP" altLang="en-US" dirty="0" smtClean="0"/>
              <a:t>）</a:t>
            </a:r>
            <a:endParaRPr kumimoji="1" lang="en-US" altLang="ja-JP" dirty="0" smtClean="0"/>
          </a:p>
          <a:p>
            <a:r>
              <a:rPr kumimoji="1" lang="ja-JP" altLang="en-US" dirty="0" smtClean="0"/>
              <a:t>阪神大震災で家を失う。</a:t>
            </a:r>
            <a:endParaRPr kumimoji="1" lang="en-US" altLang="ja-JP" dirty="0" smtClean="0"/>
          </a:p>
          <a:p>
            <a:r>
              <a:rPr lang="ja-JP" altLang="en-US" dirty="0" smtClean="0"/>
              <a:t>平成</a:t>
            </a:r>
            <a:r>
              <a:rPr lang="en-US" altLang="ja-JP" dirty="0" smtClean="0"/>
              <a:t>8</a:t>
            </a:r>
            <a:r>
              <a:rPr lang="ja-JP" altLang="en-US" dirty="0" smtClean="0"/>
              <a:t>年</a:t>
            </a:r>
            <a:r>
              <a:rPr lang="en-US" altLang="ja-JP" dirty="0" smtClean="0"/>
              <a:t>9</a:t>
            </a:r>
            <a:r>
              <a:rPr lang="ja-JP" altLang="en-US" dirty="0" smtClean="0"/>
              <a:t>月</a:t>
            </a:r>
            <a:r>
              <a:rPr lang="en-US" altLang="ja-JP" dirty="0" smtClean="0"/>
              <a:t>28</a:t>
            </a:r>
            <a:r>
              <a:rPr lang="ja-JP" altLang="en-US" dirty="0" smtClean="0"/>
              <a:t>日、喬子さんと結婚。</a:t>
            </a:r>
            <a:endParaRPr kumimoji="1" lang="en-US" altLang="ja-JP" dirty="0" smtClean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図 10" descr="スクリーンショット 2014-07-08 5.57.07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914400"/>
            <a:ext cx="1941928" cy="1461308"/>
          </a:xfrm>
          <a:prstGeom prst="rect">
            <a:avLst/>
          </a:prstGeom>
        </p:spPr>
      </p:pic>
      <p:pic>
        <p:nvPicPr>
          <p:cNvPr id="13" name="図 12" descr="スクリーンショット 2014-07-08 6.02.3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2875926"/>
            <a:ext cx="1947333" cy="1467474"/>
          </a:xfrm>
          <a:prstGeom prst="rect">
            <a:avLst/>
          </a:prstGeom>
        </p:spPr>
      </p:pic>
      <p:pic>
        <p:nvPicPr>
          <p:cNvPr id="14" name="図 13" descr="スクリーンショット 2014-07-08 6.04.57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2132" y="4785045"/>
            <a:ext cx="1943735" cy="146335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819400" y="914400"/>
            <a:ext cx="5105400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 smtClean="0"/>
              <a:t>（</a:t>
            </a:r>
            <a:r>
              <a:rPr lang="en-US" altLang="ja-JP" dirty="0" smtClean="0"/>
              <a:t>18:48</a:t>
            </a:r>
            <a:r>
              <a:rPr lang="ja-JP" altLang="en-US" dirty="0" smtClean="0"/>
              <a:t>）</a:t>
            </a:r>
            <a:endParaRPr kumimoji="1" lang="en-US" altLang="ja-JP" dirty="0" smtClean="0"/>
          </a:p>
          <a:p>
            <a:r>
              <a:rPr lang="ja-JP" altLang="en-US" dirty="0" smtClean="0"/>
              <a:t>尼崎から宝塚に移り宝塚の協会役員として活躍。</a:t>
            </a:r>
            <a:endParaRPr lang="en-US" altLang="ja-JP" dirty="0" smtClean="0"/>
          </a:p>
          <a:p>
            <a:r>
              <a:rPr kumimoji="1" lang="ja-JP" altLang="en-US" dirty="0" smtClean="0"/>
              <a:t>喬子さん、腰を痛め老人ホーム入所を希望。弘志さんは</a:t>
            </a:r>
            <a:r>
              <a:rPr lang="ja-JP" altLang="en-US" dirty="0" smtClean="0"/>
              <a:t>「淡路は</a:t>
            </a:r>
            <a:r>
              <a:rPr kumimoji="1" lang="ja-JP" altLang="en-US" dirty="0" smtClean="0"/>
              <a:t>遊ぶところがなく、宝塚にいたい」理由で反対していた</a:t>
            </a:r>
            <a:r>
              <a:rPr lang="ja-JP" altLang="en-US" dirty="0" smtClean="0"/>
              <a:t>が、喫茶店をやったり手話の指導をしてみたい。</a:t>
            </a:r>
            <a:endParaRPr kumimoji="1" lang="en-US" altLang="ja-JP" dirty="0" smtClean="0"/>
          </a:p>
        </p:txBody>
      </p:sp>
      <p:sp>
        <p:nvSpPr>
          <p:cNvPr id="15" name="TextBox 14"/>
          <p:cNvSpPr txBox="1"/>
          <p:nvPr/>
        </p:nvSpPr>
        <p:spPr>
          <a:xfrm>
            <a:off x="2819400" y="2889067"/>
            <a:ext cx="5105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 smtClean="0"/>
              <a:t>（</a:t>
            </a:r>
            <a:r>
              <a:rPr lang="en-US" altLang="ja-JP" dirty="0" smtClean="0"/>
              <a:t>22:06</a:t>
            </a:r>
            <a:r>
              <a:rPr lang="ja-JP" altLang="en-US" dirty="0" smtClean="0"/>
              <a:t>）</a:t>
            </a:r>
            <a:endParaRPr kumimoji="1" lang="en-US" altLang="ja-JP" dirty="0" smtClean="0"/>
          </a:p>
          <a:p>
            <a:r>
              <a:rPr lang="ja-JP" altLang="en-US" dirty="0" smtClean="0"/>
              <a:t>弘志さんが手話指導している職員の井関さん「それぞれにあった介護方法、手話表現方法で通じ合えるようになりたい。」</a:t>
            </a:r>
            <a:endParaRPr kumimoji="1" lang="en-US" altLang="ja-JP" dirty="0" smtClean="0"/>
          </a:p>
        </p:txBody>
      </p:sp>
      <p:sp>
        <p:nvSpPr>
          <p:cNvPr id="16" name="TextBox 15"/>
          <p:cNvSpPr txBox="1"/>
          <p:nvPr/>
        </p:nvSpPr>
        <p:spPr>
          <a:xfrm>
            <a:off x="2819400" y="4785045"/>
            <a:ext cx="5105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 smtClean="0"/>
              <a:t>（</a:t>
            </a:r>
            <a:r>
              <a:rPr lang="en-US" altLang="ja-JP" dirty="0" smtClean="0"/>
              <a:t>23:04</a:t>
            </a:r>
            <a:r>
              <a:rPr lang="ja-JP" altLang="en-US" dirty="0" smtClean="0"/>
              <a:t>）</a:t>
            </a:r>
            <a:endParaRPr kumimoji="1" lang="en-US" altLang="ja-JP" dirty="0" smtClean="0"/>
          </a:p>
          <a:p>
            <a:r>
              <a:rPr lang="ja-JP" altLang="en-US" dirty="0" smtClean="0"/>
              <a:t>施設長大矢暹氏の淡路ふくろうの郷にかける想い</a:t>
            </a:r>
            <a:endParaRPr kumimoji="1" lang="ja-JP" altLang="en-US" dirty="0"/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アーバン">
  <a:themeElements>
    <a:clrScheme name="アーバン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アーバン">
      <a:majorFont>
        <a:latin typeface="Trebuchet MS"/>
        <a:ea typeface=""/>
        <a:cs typeface=""/>
        <a:font script="Jpan" typeface="ＭＳ ゴシック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eorgia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アーバン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アーバン.thmx</Template>
  <TotalTime>5225</TotalTime>
  <Words>437</Words>
  <Application>Microsoft Macintosh PowerPoint</Application>
  <PresentationFormat>画面に合わせる (4:3)</PresentationFormat>
  <Paragraphs>49</Paragraphs>
  <Slides>12</Slides>
  <Notes>0</Notes>
  <HiddenSlides>0</HiddenSlides>
  <MMClips>0</MMClips>
  <ScaleCrop>false</ScaleCrop>
  <HeadingPairs>
    <vt:vector size="4" baseType="variant">
      <vt:variant>
        <vt:lpstr>テーマ</vt:lpstr>
      </vt:variant>
      <vt:variant>
        <vt:i4>1</vt:i4>
      </vt:variant>
      <vt:variant>
        <vt:lpstr>スライド タイトル</vt:lpstr>
      </vt:variant>
      <vt:variant>
        <vt:i4>12</vt:i4>
      </vt:variant>
    </vt:vector>
  </HeadingPairs>
  <TitlesOfParts>
    <vt:vector size="13" baseType="lpstr">
      <vt:lpstr>アーバン</vt:lpstr>
      <vt:lpstr>ろう高齢者の生活から学ぼう</vt:lpstr>
      <vt:lpstr>ろう者コミュニティとは</vt:lpstr>
      <vt:lpstr>PowerPoint プレゼンテーション</vt:lpstr>
      <vt:lpstr>PowerPoint プレゼンテーション</vt:lpstr>
      <vt:lpstr>淡路ふくろうの郷</vt:lpstr>
      <vt:lpstr>淡路ふくろうの郷で生きるろう高齢者たち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ろう者学（芸術）</dc:title>
  <dc:creator>金子 真美</dc:creator>
  <cp:lastModifiedBy>門脇 翠</cp:lastModifiedBy>
  <cp:revision>744</cp:revision>
  <dcterms:created xsi:type="dcterms:W3CDTF">2014-07-08T00:31:39Z</dcterms:created>
  <dcterms:modified xsi:type="dcterms:W3CDTF">2017-05-30T06:13:31Z</dcterms:modified>
</cp:coreProperties>
</file>