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4" r:id="rId5"/>
    <p:sldId id="262" r:id="rId6"/>
    <p:sldId id="269" r:id="rId7"/>
    <p:sldId id="258" r:id="rId8"/>
    <p:sldId id="259" r:id="rId9"/>
    <p:sldId id="267" r:id="rId10"/>
    <p:sldId id="268" r:id="rId11"/>
    <p:sldId id="265" r:id="rId12"/>
    <p:sldId id="270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20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28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18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98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95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34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1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17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34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36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95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83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3522-98E0-4B0D-AC95-35D3689A9E1A}" type="datetimeFigureOut">
              <a:rPr kumimoji="1" lang="ja-JP" altLang="en-US" smtClean="0"/>
              <a:t>17/05/22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6C18-D617-4734-86B9-571B4D832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12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8" Type="http://schemas.openxmlformats.org/officeDocument/2006/relationships/image" Target="../media/image8.png"/><Relationship Id="rId9" Type="http://schemas.openxmlformats.org/officeDocument/2006/relationships/image" Target="../media/image9.jpeg"/><Relationship Id="rId1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8874"/>
            <a:ext cx="12192000" cy="5017168"/>
          </a:xfrm>
          <a:prstGeom prst="rect">
            <a:avLst/>
          </a:prstGeom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0" y="-49014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補聴器の利用について</a:t>
            </a:r>
            <a:endParaRPr lang="ja-JP" altLang="en-US" dirty="0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-717884" y="5518161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テクノロジーの発展と</a:t>
            </a:r>
            <a:r>
              <a:rPr kumimoji="1" lang="ja-JP" altLang="en-US" sz="3200" dirty="0" err="1" smtClean="0"/>
              <a:t>ろう</a:t>
            </a:r>
            <a:r>
              <a:rPr kumimoji="1" lang="ja-JP" altLang="en-US" sz="3200" dirty="0" smtClean="0"/>
              <a:t>者の暮らし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97559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6882713" y="2669058"/>
            <a:ext cx="4090087" cy="8979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822356" y="2685534"/>
            <a:ext cx="2471351" cy="8979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838200" y="2685533"/>
            <a:ext cx="2224216" cy="8979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062" y="1897062"/>
            <a:ext cx="10762737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dirty="0" smtClean="0"/>
              <a:t>昔の様子と，今の様子を，それぞれの観点で比べてみましょう！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生活様式　　　　　　情報取得手段　　　　　コミュニケーション方法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テクノロジーの発展は，私たちの生活にどのような影響を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与えたでしょうか。現時点で，今後改善してほしいと思う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</a:t>
            </a:r>
            <a:r>
              <a:rPr kumimoji="1" lang="ja-JP" altLang="en-US" dirty="0" err="1" smtClean="0"/>
              <a:t>ような</a:t>
            </a:r>
            <a:r>
              <a:rPr kumimoji="1" lang="ja-JP" altLang="en-US" dirty="0" smtClean="0"/>
              <a:t>ことはあるでしょうか。各自の生活やこれまで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　　　　の体験を思い出しながら，考えてみましょう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347427" y="324654"/>
            <a:ext cx="87630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err="1" smtClean="0">
                <a:solidFill>
                  <a:schemeClr val="bg1"/>
                </a:solidFill>
              </a:rPr>
              <a:t>ろう</a:t>
            </a:r>
            <a:r>
              <a:rPr lang="ja-JP" altLang="en-US" dirty="0" smtClean="0">
                <a:solidFill>
                  <a:schemeClr val="bg1"/>
                </a:solidFill>
              </a:rPr>
              <a:t>者の生活は，どう変わりましたか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09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君たちは，未来の科学者・発明者！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sz="4800" dirty="0" smtClean="0"/>
              <a:t>「あったらいいな，こんな物・あんな物」</a:t>
            </a:r>
            <a:endParaRPr kumimoji="1" lang="en-US" altLang="ja-JP" sz="4800" dirty="0" smtClean="0"/>
          </a:p>
          <a:p>
            <a:pPr marL="0" indent="0">
              <a:buNone/>
            </a:pPr>
            <a:endParaRPr kumimoji="1" lang="en-US" altLang="ja-JP" sz="3200" dirty="0" smtClean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4000" dirty="0" smtClean="0"/>
              <a:t>博士たちよ！！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　　　　　名案を求む！！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dirty="0" err="1" smtClean="0"/>
              <a:t>ろう</a:t>
            </a:r>
            <a:r>
              <a:rPr kumimoji="1" lang="ja-JP" altLang="en-US" sz="4000" dirty="0" smtClean="0"/>
              <a:t>児である君たちが，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　今必要としている物は何か？</a:t>
            </a:r>
            <a:endParaRPr kumimoji="1" lang="en-US" altLang="ja-JP" sz="4000" dirty="0" smtClean="0"/>
          </a:p>
          <a:p>
            <a:pPr marL="0" indent="0">
              <a:buNone/>
            </a:pPr>
            <a:endParaRPr kumimoji="1" lang="ja-JP" altLang="en-US" sz="3200" dirty="0"/>
          </a:p>
        </p:txBody>
      </p:sp>
      <p:pic>
        <p:nvPicPr>
          <p:cNvPr id="2050" name="Picture 2" descr="http://livedoor.blogimg.jp/salesmaster181/imgs/f/c/fc21d3c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016" y="2684051"/>
            <a:ext cx="4344236" cy="392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41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 noGrp="1"/>
          </p:cNvSpPr>
          <p:nvPr>
            <p:ph idx="1"/>
          </p:nvPr>
        </p:nvSpPr>
        <p:spPr>
          <a:xfrm>
            <a:off x="2619377" y="2639278"/>
            <a:ext cx="8249107" cy="102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/>
              <a:t>作成</a:t>
            </a:r>
            <a:r>
              <a:rPr lang="ja-JP" altLang="en-US" dirty="0" smtClean="0"/>
              <a:t>：</a:t>
            </a:r>
            <a:r>
              <a:rPr lang="ja-JP" altLang="en-US" dirty="0" smtClean="0"/>
              <a:t>宮町　悦信（</a:t>
            </a:r>
            <a:r>
              <a:rPr lang="en-US" altLang="ja-JP" dirty="0" smtClean="0"/>
              <a:t>2015</a:t>
            </a:r>
            <a:r>
              <a:rPr lang="ja-JP" altLang="en-US" dirty="0" smtClean="0"/>
              <a:t>年）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編集・</a:t>
            </a:r>
            <a:r>
              <a:rPr lang="ja-JP" altLang="en-US" dirty="0" smtClean="0"/>
              <a:t>提供</a:t>
            </a:r>
            <a:r>
              <a:rPr lang="ja-JP" altLang="en-US" dirty="0" smtClean="0"/>
              <a:t>：筑波技術大学ろう者学教育コンテンツ開発取組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295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補聴器〇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クイズ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838200" y="1816768"/>
            <a:ext cx="8474242" cy="4360195"/>
          </a:xfrm>
        </p:spPr>
        <p:txBody>
          <a:bodyPr/>
          <a:lstStyle/>
          <a:p>
            <a:r>
              <a:rPr kumimoji="1" lang="ja-JP" altLang="en-US" dirty="0" smtClean="0"/>
              <a:t>みなさんが持っている</a:t>
            </a:r>
            <a:r>
              <a:rPr kumimoji="1" lang="ja-JP" altLang="en-US" dirty="0" err="1" smtClean="0"/>
              <a:t>で</a:t>
            </a:r>
            <a:r>
              <a:rPr kumimoji="1" lang="ja-JP" altLang="en-US" dirty="0" smtClean="0"/>
              <a:t>あろう補聴器の機能，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または利用及び管理方法などについて出題します。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〇か</a:t>
            </a:r>
            <a:r>
              <a:rPr kumimoji="1" lang="en-US" altLang="ja-JP" dirty="0" smtClean="0"/>
              <a:t>×</a:t>
            </a:r>
            <a:r>
              <a:rPr kumimoji="1" lang="ja-JP" altLang="en-US" dirty="0" err="1" smtClean="0"/>
              <a:t>かで</a:t>
            </a:r>
            <a:r>
              <a:rPr kumimoji="1" lang="ja-JP" altLang="en-US" dirty="0" smtClean="0"/>
              <a:t>答えてね♪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6599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Ｑ１　補聴器の音は，１０</a:t>
            </a:r>
            <a:r>
              <a:rPr kumimoji="1" lang="en-US" altLang="ja-JP" dirty="0" smtClean="0"/>
              <a:t>m</a:t>
            </a:r>
            <a:r>
              <a:rPr kumimoji="1" lang="ja-JP" altLang="en-US" dirty="0" smtClean="0"/>
              <a:t>先の音も聞こえる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620084"/>
            <a:ext cx="10515600" cy="1556837"/>
          </a:xfrm>
        </p:spPr>
        <p:txBody>
          <a:bodyPr/>
          <a:lstStyle/>
          <a:p>
            <a:r>
              <a:rPr kumimoji="1" lang="ja-JP" altLang="en-US" dirty="0" smtClean="0"/>
              <a:t>一般的には，４ｍまでの音をひろうことができます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その人の聞こえの状態や環境によっても変動します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⇒１０</a:t>
            </a:r>
            <a:r>
              <a:rPr kumimoji="1" lang="en-US" altLang="ja-JP" dirty="0" smtClean="0">
                <a:solidFill>
                  <a:srgbClr val="FF0000"/>
                </a:solidFill>
              </a:rPr>
              <a:t>m</a:t>
            </a:r>
            <a:r>
              <a:rPr kumimoji="1" lang="ja-JP" altLang="en-US" dirty="0" smtClean="0">
                <a:solidFill>
                  <a:srgbClr val="FF0000"/>
                </a:solidFill>
              </a:rPr>
              <a:t>先でも聞こえることはありますからね！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4" name="十字形 3"/>
          <p:cNvSpPr/>
          <p:nvPr/>
        </p:nvSpPr>
        <p:spPr>
          <a:xfrm rot="19000950">
            <a:off x="4319338" y="1714751"/>
            <a:ext cx="2346158" cy="2334126"/>
          </a:xfrm>
          <a:prstGeom prst="plus">
            <a:avLst>
              <a:gd name="adj" fmla="val 40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00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Ｑ２　補聴器の電池はコンビニで購入できる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620084"/>
            <a:ext cx="10515600" cy="1556837"/>
          </a:xfrm>
        </p:spPr>
        <p:txBody>
          <a:bodyPr/>
          <a:lstStyle/>
          <a:p>
            <a:r>
              <a:rPr kumimoji="1" lang="ja-JP" altLang="en-US" dirty="0" smtClean="0"/>
              <a:t>さすがのコンビニもおいていない店が多いと思います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補聴器店の他，今ではインターネットでも気軽に購入できます</a:t>
            </a:r>
            <a:endParaRPr kumimoji="1"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筑波技術大学の近くのセブンイレブンは特別に在庫あり！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十字形 3"/>
          <p:cNvSpPr/>
          <p:nvPr/>
        </p:nvSpPr>
        <p:spPr>
          <a:xfrm rot="19000950">
            <a:off x="4319338" y="1714751"/>
            <a:ext cx="2346158" cy="2334126"/>
          </a:xfrm>
          <a:prstGeom prst="plus">
            <a:avLst>
              <a:gd name="adj" fmla="val 40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009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00874" cy="1325563"/>
          </a:xfrm>
        </p:spPr>
        <p:txBody>
          <a:bodyPr/>
          <a:lstStyle/>
          <a:p>
            <a:r>
              <a:rPr kumimoji="1" lang="ja-JP" altLang="en-US" dirty="0" smtClean="0"/>
              <a:t>Ｑ３　少しでも高い補聴器を購入した方が良い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003589"/>
            <a:ext cx="10515600" cy="267729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高い補聴器は，たしかに様々な機能がついていますが，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必要のない機能まで付ける必要はありません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自分の聞こえの状態に合った補聴器を選びましょう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⇒自動車やテレビ等と同じですね。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　 必要な機能を選択し，身の丈に合った，使いやすいものを選ぼう！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十字形 3"/>
          <p:cNvSpPr/>
          <p:nvPr/>
        </p:nvSpPr>
        <p:spPr>
          <a:xfrm rot="19000950">
            <a:off x="4319338" y="1714751"/>
            <a:ext cx="2346158" cy="2334126"/>
          </a:xfrm>
          <a:prstGeom prst="plus">
            <a:avLst>
              <a:gd name="adj" fmla="val 40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934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補聴器豆知識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62013"/>
            <a:ext cx="10515600" cy="4805835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/>
              <a:t>トリビア：補聴器情報，補聴器あるあるなど・・・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　（例：補聴器を最初に発明したのは誰かなど）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補聴器の進歩の歴史＜補聴器の歴史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段階＞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①ラッパ（伝声管）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②カーボンマイクロホン補聴器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③真空管補聴器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④トランジスタ補聴器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⑤集積回路補聴器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sz="26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2600" dirty="0" smtClean="0">
                <a:solidFill>
                  <a:srgbClr val="FF0000"/>
                </a:solidFill>
              </a:rPr>
              <a:t>写真，もしくは実物があれば提示し，大きさや重さ・性能の変化を実感する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78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補聴器が「おかしいな」と思ったら・・・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768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　音が全く出ない，小さい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　　　電池が切れている，パワーが弱っている，イヤモールドが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耳</a:t>
            </a:r>
            <a:r>
              <a:rPr lang="ja-JP" altLang="en-US" dirty="0" err="1" smtClean="0"/>
              <a:t>あかや</a:t>
            </a:r>
            <a:r>
              <a:rPr lang="ja-JP" altLang="en-US" dirty="0" smtClean="0"/>
              <a:t>結露などにより，つまっている</a:t>
            </a:r>
            <a:endParaRPr lang="en-US" altLang="ja-JP" dirty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２　音や声が変に聞こえたり，ひずんだりする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/>
              <a:t>　　　マイクロホンや</a:t>
            </a:r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チップの不具合，接続不良の可能性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汗が入ったときに生じやすい</a:t>
            </a:r>
            <a:endParaRPr lang="en-US" altLang="ja-JP" dirty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３　補聴器から「ピーピー」と音がする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/>
              <a:t>　　　イヤモールドが合っていない，チューブやホック，もしくは内部が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故障しているかもしれません。すぐに補聴器店へ！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82981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耐用年数と修理・購入について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補聴器の耐用年数は，おおよそ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年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修理，購入のために，「いつ，どこで，何を」　購入したのか，わかるようにしておきましょう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これからのために，お母さん任せ♪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ではなく，少しずつ自分でも管理できるようにしていきましょう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23831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47" y="295948"/>
            <a:ext cx="6946557" cy="1325563"/>
          </a:xfrm>
        </p:spPr>
        <p:txBody>
          <a:bodyPr/>
          <a:lstStyle/>
          <a:p>
            <a:r>
              <a:rPr kumimoji="1" lang="ja-JP" altLang="en-US" dirty="0" smtClean="0"/>
              <a:t>身の回りにあるテクノロジー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8457610" y="1464132"/>
            <a:ext cx="3800225" cy="5393868"/>
            <a:chOff x="8156574" y="365125"/>
            <a:chExt cx="3800225" cy="5393868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8156574" y="365125"/>
              <a:ext cx="3800225" cy="3073965"/>
              <a:chOff x="7567027" y="338231"/>
              <a:chExt cx="3800225" cy="3073965"/>
            </a:xfrm>
          </p:grpSpPr>
          <p:grpSp>
            <p:nvGrpSpPr>
              <p:cNvPr id="6" name="グループ化 5"/>
              <p:cNvGrpSpPr/>
              <p:nvPr/>
            </p:nvGrpSpPr>
            <p:grpSpPr>
              <a:xfrm>
                <a:off x="7567027" y="1126195"/>
                <a:ext cx="3800225" cy="2286001"/>
                <a:chOff x="7567027" y="1126195"/>
                <a:chExt cx="3800225" cy="2286001"/>
              </a:xfrm>
            </p:grpSpPr>
            <p:pic>
              <p:nvPicPr>
                <p:cNvPr id="1028" name="Picture 4" descr="http://www.kind-fukushi.net/images/nsiruw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67027" y="1697696"/>
                  <a:ext cx="1714500" cy="17145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30" name="Picture 6" descr="http://www.kind-fukushi.net/sale/goods_image/A270_I1.jpg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081252" y="1126195"/>
                  <a:ext cx="2286000" cy="228600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9" name="テキスト ボックス 8"/>
              <p:cNvSpPr txBox="1"/>
              <p:nvPr/>
            </p:nvSpPr>
            <p:spPr>
              <a:xfrm>
                <a:off x="8031328" y="338231"/>
                <a:ext cx="250039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 smtClean="0">
                    <a:latin typeface="HGP創英ﾌﾟﾚｾﾞﾝｽEB" panose="02020800000000000000" pitchFamily="18" charset="-128"/>
                    <a:ea typeface="HGP創英ﾌﾟﾚｾﾞﾝｽEB" panose="02020800000000000000" pitchFamily="18" charset="-128"/>
                  </a:rPr>
                  <a:t>呼び出し機器</a:t>
                </a:r>
                <a:endPara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endParaRPr>
              </a:p>
            </p:txBody>
          </p:sp>
        </p:grpSp>
        <p:pic>
          <p:nvPicPr>
            <p:cNvPr id="1034" name="Picture 10" descr="http://www.kind-fukushi.net/sale/goods_image/A234_I1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5272" y="3472992"/>
              <a:ext cx="2286000" cy="2286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グループ化 12"/>
          <p:cNvGrpSpPr/>
          <p:nvPr/>
        </p:nvGrpSpPr>
        <p:grpSpPr>
          <a:xfrm>
            <a:off x="364953" y="5254023"/>
            <a:ext cx="4380042" cy="1106772"/>
            <a:chOff x="7231304" y="295948"/>
            <a:chExt cx="4334620" cy="964995"/>
          </a:xfrm>
        </p:grpSpPr>
        <p:sp>
          <p:nvSpPr>
            <p:cNvPr id="12" name="円/楕円 11"/>
            <p:cNvSpPr/>
            <p:nvPr/>
          </p:nvSpPr>
          <p:spPr>
            <a:xfrm>
              <a:off x="7231304" y="295948"/>
              <a:ext cx="4334620" cy="964995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768281" y="453191"/>
              <a:ext cx="33465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err="1" smtClean="0"/>
                <a:t>ろう</a:t>
              </a:r>
              <a:r>
                <a:rPr kumimoji="1" lang="ja-JP" altLang="en-US" dirty="0" smtClean="0"/>
                <a:t>者のみならず，高齢者にとっても，重宝がられていますよ！！</a:t>
              </a:r>
              <a:endParaRPr kumimoji="1" lang="ja-JP" altLang="en-US" dirty="0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3158006" y="1529380"/>
            <a:ext cx="5463816" cy="4981902"/>
            <a:chOff x="3158006" y="1529380"/>
            <a:chExt cx="5463816" cy="4981902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3158006" y="1529380"/>
              <a:ext cx="5255324" cy="3580900"/>
              <a:chOff x="2683041" y="1581953"/>
              <a:chExt cx="4862892" cy="3172321"/>
            </a:xfrm>
          </p:grpSpPr>
          <p:sp>
            <p:nvSpPr>
              <p:cNvPr id="11" name="テキスト ボックス 10"/>
              <p:cNvSpPr txBox="1"/>
              <p:nvPr/>
            </p:nvSpPr>
            <p:spPr>
              <a:xfrm>
                <a:off x="3170362" y="1581953"/>
                <a:ext cx="40305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 smtClean="0">
                    <a:latin typeface="HGP創英ﾌﾟﾚｾﾞﾝｽEB" panose="02020800000000000000" pitchFamily="18" charset="-128"/>
                    <a:ea typeface="HGP創英ﾌﾟﾚｾﾞﾝｽEB" panose="02020800000000000000" pitchFamily="18" charset="-128"/>
                  </a:rPr>
                  <a:t>コミュニケーション機器</a:t>
                </a:r>
                <a:endPara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endParaRPr>
              </a:p>
            </p:txBody>
          </p:sp>
          <p:pic>
            <p:nvPicPr>
              <p:cNvPr id="1032" name="Picture 8" descr="ブギーボード【JOT】電子メモ筆談器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13849" y="2617513"/>
                <a:ext cx="1532084" cy="15320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6" name="Picture 12" descr="http://plusvoice.jp/trs_monitor/img/useImage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3041" y="2268248"/>
                <a:ext cx="3333750" cy="24860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4" name="Picture 2" descr="http://solaris525.files.wordpress.com/2012/08/fax-panasonic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2787" y="5187691"/>
              <a:ext cx="1686671" cy="13235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http://store.storeimages.cdn-apple.com/4662/as-images.apple.com/is/image/AppleInc/aos/published/images/i/ph/iphone/compare/iphone-compare-bbh-201411?wid=254&amp;hei=210&amp;fmt=png-alpha&amp;qlt=95&amp;.v=141644920530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5274" y="5202414"/>
              <a:ext cx="1346548" cy="1113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グループ化 18"/>
          <p:cNvGrpSpPr/>
          <p:nvPr/>
        </p:nvGrpSpPr>
        <p:grpSpPr>
          <a:xfrm>
            <a:off x="0" y="1430816"/>
            <a:ext cx="3068053" cy="3652063"/>
            <a:chOff x="0" y="1430816"/>
            <a:chExt cx="3068053" cy="3652063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0" y="1430816"/>
              <a:ext cx="3068053" cy="2785561"/>
              <a:chOff x="0" y="2137862"/>
              <a:chExt cx="6457950" cy="4762500"/>
            </a:xfrm>
          </p:grpSpPr>
          <p:pic>
            <p:nvPicPr>
              <p:cNvPr id="1026" name="Picture 2" descr="http://kodawari-story.com/movie/images/rion/main_img.jpg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137862"/>
                <a:ext cx="6457950" cy="47625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テキスト ボックス 3"/>
              <p:cNvSpPr txBox="1"/>
              <p:nvPr/>
            </p:nvSpPr>
            <p:spPr>
              <a:xfrm>
                <a:off x="2317046" y="2311432"/>
                <a:ext cx="3330491" cy="999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 smtClean="0">
                    <a:latin typeface="HGP創英ﾌﾟﾚｾﾞﾝｽEB" panose="02020800000000000000" pitchFamily="18" charset="-128"/>
                    <a:ea typeface="HGP創英ﾌﾟﾚｾﾞﾝｽEB" panose="02020800000000000000" pitchFamily="18" charset="-128"/>
                  </a:rPr>
                  <a:t>補聴器</a:t>
                </a:r>
                <a:endParaRPr kumimoji="1" lang="ja-JP" altLang="en-US" sz="3200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endParaRPr>
              </a:p>
            </p:txBody>
          </p:sp>
        </p:grpSp>
        <p:pic>
          <p:nvPicPr>
            <p:cNvPr id="17" name="Picture 8" descr="http://www.comeluck.jp/kamuken/thumbnail/37042_393_192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022" y="3710564"/>
              <a:ext cx="2808958" cy="1372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78162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257</Words>
  <Application>Microsoft Macintosh PowerPoint</Application>
  <PresentationFormat>ユーザー設定</PresentationFormat>
  <Paragraphs>75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PowerPoint プレゼンテーション</vt:lpstr>
      <vt:lpstr>補聴器〇×クイズ</vt:lpstr>
      <vt:lpstr>Ｑ１　補聴器の音は，１０m先の音も聞こえる</vt:lpstr>
      <vt:lpstr>Ｑ２　補聴器の電池はコンビニで購入できる</vt:lpstr>
      <vt:lpstr>Ｑ３　少しでも高い補聴器を購入した方が良い</vt:lpstr>
      <vt:lpstr>補聴器豆知識</vt:lpstr>
      <vt:lpstr>補聴器が「おかしいな」と思ったら・・・</vt:lpstr>
      <vt:lpstr>耐用年数と修理・購入について</vt:lpstr>
      <vt:lpstr>身の回りにあるテクノロジー</vt:lpstr>
      <vt:lpstr>PowerPoint プレゼンテーション</vt:lpstr>
      <vt:lpstr>君たちは，未来の科学者・発明者！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補聴器の利用について</dc:title>
  <dc:creator>宮町悦信</dc:creator>
  <cp:lastModifiedBy>門脇 翠</cp:lastModifiedBy>
  <cp:revision>22</cp:revision>
  <dcterms:created xsi:type="dcterms:W3CDTF">2015-07-06T14:27:59Z</dcterms:created>
  <dcterms:modified xsi:type="dcterms:W3CDTF">2017-05-22T05:12:42Z</dcterms:modified>
</cp:coreProperties>
</file>