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8" r:id="rId3"/>
    <p:sldId id="275" r:id="rId4"/>
    <p:sldId id="273" r:id="rId5"/>
    <p:sldId id="274" r:id="rId6"/>
    <p:sldId id="276" r:id="rId7"/>
    <p:sldId id="263" r:id="rId8"/>
    <p:sldId id="265" r:id="rId9"/>
    <p:sldId id="270" r:id="rId10"/>
    <p:sldId id="269" r:id="rId11"/>
    <p:sldId id="264" r:id="rId12"/>
    <p:sldId id="266" r:id="rId13"/>
    <p:sldId id="267" r:id="rId14"/>
    <p:sldId id="262" r:id="rId15"/>
    <p:sldId id="277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4F81BD"/>
    <a:srgbClr val="C3D69B"/>
    <a:srgbClr val="C6D9F1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 autoAdjust="0"/>
    <p:restoredTop sz="94660"/>
  </p:normalViewPr>
  <p:slideViewPr>
    <p:cSldViewPr snapToGrid="0">
      <p:cViewPr>
        <p:scale>
          <a:sx n="75" d="100"/>
          <a:sy n="75" d="100"/>
        </p:scale>
        <p:origin x="-1616" y="-1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F6C17-70AE-4E6A-B976-D87E97B0240F}" type="datetimeFigureOut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B7A94-4422-4D3F-869D-0DF03F8F9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06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64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7C7-9D25-4D32-9C65-4133399ED296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7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680-DFE9-4236-8BF9-3782C9284116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4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801-957C-40AC-8EBD-266CC9602CC8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35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51C0-4874-41B7-AF0C-E556B76BD8C9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9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6248-D1A2-4D4C-BC42-0EEB8D9BC33D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90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C0F1-9069-4FE1-9499-6F994903319A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4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A9-4D85-4211-AFBD-D796A7A6A836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8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99ED-B158-4411-9871-AA02C58384D1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44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C0-0C46-4A00-95C1-A1D37685F0C7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80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7D41-A571-450F-8896-E561F480C674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9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09E1-0E2D-458C-B573-53162ABC2BAE}" type="datetime1">
              <a:rPr kumimoji="1" lang="ja-JP" altLang="en-US" smtClean="0"/>
              <a:t>17/12/04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7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855133"/>
            <a:ext cx="5994400" cy="170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聴覚障</a:t>
            </a:r>
            <a:r>
              <a:rPr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害</a:t>
            </a:r>
            <a:r>
              <a:rPr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者</a:t>
            </a:r>
            <a:r>
              <a:rPr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endParaRPr lang="en-US" altLang="ja-JP" sz="4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ja-JP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/>
                <a:ea typeface="HGP創英角ｺﾞｼｯｸUB"/>
                <a:cs typeface="HGP創英角ｺﾞｼｯｸUB"/>
              </a:rPr>
              <a:t>被災</a:t>
            </a: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について</a:t>
            </a:r>
            <a:r>
              <a:rPr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考えよう</a:t>
            </a:r>
            <a:endParaRPr lang="en-US" altLang="ja-JP" sz="4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7" y="2564245"/>
            <a:ext cx="4542366" cy="40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99" y="324872"/>
            <a:ext cx="4635499" cy="6208256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713162" y="6486525"/>
            <a:ext cx="5062537" cy="371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くらしのメモ </a:t>
            </a:r>
            <a:r>
              <a:rPr lang="en-US" altLang="ja-JP" sz="1600" dirty="0" smtClean="0"/>
              <a:t>web</a:t>
            </a:r>
            <a:r>
              <a:rPr lang="ja-JP" altLang="en-US" sz="1600" dirty="0" smtClean="0"/>
              <a:t>サイトより</a:t>
            </a:r>
            <a:endParaRPr lang="en-US" altLang="ja-JP" sz="1600" dirty="0" smtClean="0"/>
          </a:p>
        </p:txBody>
      </p:sp>
      <p:sp>
        <p:nvSpPr>
          <p:cNvPr id="9" name="爆発 1 8"/>
          <p:cNvSpPr/>
          <p:nvPr/>
        </p:nvSpPr>
        <p:spPr>
          <a:xfrm>
            <a:off x="0" y="1954417"/>
            <a:ext cx="4585110" cy="349209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１メートル</a:t>
            </a:r>
            <a:r>
              <a:rPr lang="ja-JP" altLang="en-US" sz="2400" b="1" dirty="0"/>
              <a:t>で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死亡率</a:t>
            </a:r>
            <a:r>
              <a:rPr lang="en-US" altLang="ja-JP" sz="2400" b="1" dirty="0"/>
              <a:t>100</a:t>
            </a:r>
            <a:r>
              <a:rPr lang="ja-JP" altLang="en-US" sz="2400" b="1" dirty="0"/>
              <a:t>％</a:t>
            </a:r>
            <a:r>
              <a:rPr lang="en-US" altLang="ja-JP" sz="2400" b="1" dirty="0" smtClean="0"/>
              <a:t>!!</a:t>
            </a:r>
            <a:endParaRPr lang="en-US" altLang="ja-JP" sz="2400" b="1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0162" y="413359"/>
            <a:ext cx="8392337" cy="6026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津波を甘くみないで！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59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719203" y="2828835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災害や停電時などに使える</a:t>
            </a:r>
            <a:endParaRPr kumimoji="1" lang="en-US" altLang="ja-JP" sz="3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便利なアイテム（参考例）</a:t>
            </a:r>
            <a:endParaRPr kumimoji="1" lang="ja-JP" alt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2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3362" y="413359"/>
            <a:ext cx="8392337" cy="573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/>
              <a:t>手回し充電式の</a:t>
            </a:r>
            <a:r>
              <a:rPr lang="en-US" altLang="ja-JP" sz="3200" dirty="0" smtClean="0"/>
              <a:t>LED</a:t>
            </a:r>
            <a:r>
              <a:rPr lang="ja-JP" altLang="en-US" sz="3200" dirty="0" smtClean="0"/>
              <a:t>ライト</a:t>
            </a:r>
            <a:endParaRPr lang="en-US" altLang="ja-JP" sz="32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1089" r="10359" b="1662"/>
          <a:stretch/>
        </p:blipFill>
        <p:spPr>
          <a:xfrm>
            <a:off x="1047750" y="1142683"/>
            <a:ext cx="2933700" cy="5410338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400548" y="1375713"/>
            <a:ext cx="4114802" cy="134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１分の手回し充電で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約</a:t>
            </a:r>
            <a:r>
              <a:rPr lang="en-US" altLang="ja-JP" dirty="0" smtClean="0"/>
              <a:t>30</a:t>
            </a:r>
            <a:r>
              <a:rPr lang="ja-JP" altLang="en-US" dirty="0" smtClean="0"/>
              <a:t>分の点灯が可能！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5629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3362" y="413359"/>
            <a:ext cx="8392337" cy="6225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/>
              <a:t>手で折るタイプのライト</a:t>
            </a:r>
            <a:endParaRPr lang="en-US" altLang="ja-JP" sz="32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00"/>
          <a:stretch/>
        </p:blipFill>
        <p:spPr>
          <a:xfrm>
            <a:off x="5600700" y="2137398"/>
            <a:ext cx="3406390" cy="312992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r="1827"/>
          <a:stretch/>
        </p:blipFill>
        <p:spPr>
          <a:xfrm>
            <a:off x="151971" y="2137398"/>
            <a:ext cx="5275325" cy="31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7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3362" y="413359"/>
            <a:ext cx="8392337" cy="701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/>
              <a:t>マグネシウム電池入りのライト</a:t>
            </a:r>
            <a:endParaRPr lang="en-US" altLang="ja-JP" sz="3200" dirty="0" smtClean="0"/>
          </a:p>
        </p:txBody>
      </p:sp>
      <p:pic>
        <p:nvPicPr>
          <p:cNvPr id="1026" name="Picture 2" descr="http://www.onsaledailys.top/img.php?url=aHR0cDovL2ltYWdlLnJha3V0ZW4uY28uanAvbmlob250dXVoYW4vY2FiaW5ldC90c3UtMDIvdHN1NTE0MC0wLmpwZw==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251" y="2195337"/>
            <a:ext cx="1888793" cy="29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r="22344"/>
          <a:stretch/>
        </p:blipFill>
        <p:spPr>
          <a:xfrm>
            <a:off x="2565287" y="2032983"/>
            <a:ext cx="2289438" cy="30967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r="23644"/>
          <a:stretch/>
        </p:blipFill>
        <p:spPr>
          <a:xfrm>
            <a:off x="5441193" y="2032982"/>
            <a:ext cx="3178932" cy="3096767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456073" y="5210526"/>
            <a:ext cx="3497427" cy="455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 smtClean="0"/>
              <a:t>約１週間の連続点灯が可能！</a:t>
            </a:r>
            <a:endParaRPr lang="en-US" altLang="ja-JP" sz="2000" dirty="0" smtClean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713768" y="5210526"/>
            <a:ext cx="1992476" cy="455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 smtClean="0"/>
              <a:t>水につけるだけ</a:t>
            </a:r>
            <a:endParaRPr lang="en-US" altLang="ja-JP" sz="2000" dirty="0" smtClean="0"/>
          </a:p>
        </p:txBody>
      </p:sp>
      <p:sp>
        <p:nvSpPr>
          <p:cNvPr id="11" name="右矢印 10"/>
          <p:cNvSpPr/>
          <p:nvPr/>
        </p:nvSpPr>
        <p:spPr>
          <a:xfrm>
            <a:off x="4953000" y="3419475"/>
            <a:ext cx="392943" cy="485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44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7049" y="2672292"/>
            <a:ext cx="8193617" cy="985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 smtClean="0"/>
              <a:t>作成：平井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望（</a:t>
            </a:r>
            <a:r>
              <a:rPr kumimoji="1" lang="en-US" altLang="ja-JP" sz="2400" dirty="0" smtClean="0"/>
              <a:t>2017</a:t>
            </a:r>
            <a:r>
              <a:rPr kumimoji="1" lang="ja-JP" altLang="en-US" sz="2400" dirty="0" smtClean="0"/>
              <a:t>年）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編集：筑波技術大学ろう者学教育コンテンツ</a:t>
            </a:r>
            <a:r>
              <a:rPr lang="ja-JP" altLang="en-US" sz="2400" dirty="0" smtClean="0"/>
              <a:t>開発取組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05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4" y="1209015"/>
            <a:ext cx="7744472" cy="5147336"/>
          </a:xfrm>
          <a:prstGeom prst="rect">
            <a:avLst/>
          </a:prstGeom>
        </p:spPr>
      </p:pic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3362" y="413359"/>
            <a:ext cx="8392337" cy="6225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3.11 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東日本大震災の大津波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92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3560" cy="685800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47333" y="6468533"/>
            <a:ext cx="7196667" cy="389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全日本ろうあ連盟「聴覚障害者災害救援中央本部の活動」 </a:t>
            </a:r>
            <a:r>
              <a:rPr lang="en-US" altLang="ja-JP" sz="1600" dirty="0" smtClean="0"/>
              <a:t>web</a:t>
            </a:r>
            <a:r>
              <a:rPr lang="ja-JP" altLang="en-US" sz="1600" dirty="0" smtClean="0"/>
              <a:t>サイトより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31617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7"/>
          <a:stretch/>
        </p:blipFill>
        <p:spPr>
          <a:xfrm>
            <a:off x="254000" y="1"/>
            <a:ext cx="8648700" cy="6438899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99733" y="6468533"/>
            <a:ext cx="7044267" cy="389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全日本ろうあ連盟「聴覚障害者災害救援中央本部の活動」 </a:t>
            </a:r>
            <a:r>
              <a:rPr lang="en-US" altLang="ja-JP" sz="1600" dirty="0" smtClean="0"/>
              <a:t>web</a:t>
            </a:r>
            <a:r>
              <a:rPr lang="ja-JP" altLang="en-US" sz="1600" dirty="0" smtClean="0"/>
              <a:t>サイトより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251480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08" y="25224"/>
            <a:ext cx="8688892" cy="6474599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323851" y="3867150"/>
            <a:ext cx="8451850" cy="1708150"/>
          </a:xfrm>
          <a:prstGeom prst="roundRect">
            <a:avLst>
              <a:gd name="adj" fmla="val 1014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964267" y="6485467"/>
            <a:ext cx="7179733" cy="3725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全日本ろうあ連盟「聴覚障害者災害救援中央本部の活動」 </a:t>
            </a:r>
            <a:r>
              <a:rPr lang="en-US" altLang="ja-JP" sz="1600" dirty="0" smtClean="0"/>
              <a:t>web</a:t>
            </a:r>
            <a:r>
              <a:rPr lang="ja-JP" altLang="en-US" sz="1600" dirty="0" smtClean="0"/>
              <a:t>サイトより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56279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6806" t="7408" r="17708" b="5556"/>
          <a:stretch/>
        </p:blipFill>
        <p:spPr>
          <a:xfrm>
            <a:off x="228599" y="0"/>
            <a:ext cx="8674101" cy="6484879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167467" y="6434667"/>
            <a:ext cx="6976533" cy="423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全日本ろうあ連盟「聴覚障害者災害救援中央本部の活動」 </a:t>
            </a:r>
            <a:r>
              <a:rPr lang="en-US" altLang="ja-JP" sz="1600" dirty="0" smtClean="0"/>
              <a:t>web</a:t>
            </a:r>
            <a:r>
              <a:rPr lang="ja-JP" altLang="en-US" sz="1600" dirty="0" smtClean="0"/>
              <a:t>サイトより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06694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914862" y="1741557"/>
            <a:ext cx="5314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津波の恐ろしさとは？</a:t>
            </a:r>
            <a:endParaRPr kumimoji="1"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06" y="2874249"/>
            <a:ext cx="3779988" cy="32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5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383362" y="413359"/>
            <a:ext cx="8392337" cy="615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津波のスピードは？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028700"/>
            <a:ext cx="7915275" cy="5305425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14362" y="6372225"/>
            <a:ext cx="7915275" cy="371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気象庁 札幌管区気象台 </a:t>
            </a:r>
            <a:r>
              <a:rPr lang="en-US" altLang="ja-JP" sz="1600" dirty="0" smtClean="0"/>
              <a:t>web</a:t>
            </a:r>
            <a:r>
              <a:rPr lang="ja-JP" altLang="en-US" sz="1600" dirty="0" smtClean="0"/>
              <a:t>サイトより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00220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80162" y="413359"/>
            <a:ext cx="8392337" cy="6026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津波を甘くみないで！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323" r="1945" b="3072"/>
          <a:stretch/>
        </p:blipFill>
        <p:spPr>
          <a:xfrm>
            <a:off x="32655" y="1841499"/>
            <a:ext cx="9111345" cy="4114801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109662" y="5956300"/>
            <a:ext cx="7915275" cy="371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高知県防災マップ </a:t>
            </a:r>
            <a:r>
              <a:rPr lang="en-US" altLang="ja-JP" sz="1600" dirty="0" smtClean="0"/>
              <a:t>web</a:t>
            </a:r>
            <a:r>
              <a:rPr lang="ja-JP" altLang="en-US" sz="1600" dirty="0" smtClean="0"/>
              <a:t>サイトより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49502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平井望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10631</TotalTime>
  <Words>203</Words>
  <Application>Microsoft Macintosh PowerPoint</Application>
  <PresentationFormat>画面に合わせる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Hirai</dc:creator>
  <cp:lastModifiedBy>門脇 翠</cp:lastModifiedBy>
  <cp:revision>97</cp:revision>
  <dcterms:created xsi:type="dcterms:W3CDTF">2017-09-08T08:29:28Z</dcterms:created>
  <dcterms:modified xsi:type="dcterms:W3CDTF">2017-12-04T05:02:29Z</dcterms:modified>
</cp:coreProperties>
</file>