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88" r:id="rId3"/>
    <p:sldId id="280" r:id="rId4"/>
    <p:sldId id="284" r:id="rId5"/>
    <p:sldId id="287" r:id="rId6"/>
    <p:sldId id="273" r:id="rId7"/>
    <p:sldId id="276" r:id="rId8"/>
    <p:sldId id="274" r:id="rId9"/>
    <p:sldId id="28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3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19/01/23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kumimoji="1"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kumimoji="1"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kumimoji="1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kumimoji="1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kumimoji="1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kumimoji="1"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kumimoji="1"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kumimoji="1"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kumimoji="1"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447370" y="1855896"/>
            <a:ext cx="8023774" cy="1724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 smtClean="0"/>
              <a:t>乗富秀人氏が描く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ja-JP" altLang="en-US" sz="4000" dirty="0" smtClean="0"/>
              <a:t>デフアートにみるろう者の手話文化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148405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346075" y="1209566"/>
            <a:ext cx="3629025" cy="9867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ja-JP" altLang="en-US" sz="5400" dirty="0" smtClean="0"/>
              <a:t>アート</a:t>
            </a:r>
            <a:endParaRPr lang="en-US" altLang="ja-JP" sz="5400" dirty="0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346075" y="3343166"/>
            <a:ext cx="3629025" cy="9867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ja-JP" altLang="en-US" sz="5400" dirty="0" smtClean="0"/>
              <a:t>デフアート</a:t>
            </a:r>
            <a:endParaRPr lang="en-US" altLang="ja-JP" sz="5400" dirty="0"/>
          </a:p>
        </p:txBody>
      </p:sp>
    </p:spTree>
    <p:extLst>
      <p:ext uri="{BB962C8B-B14F-4D97-AF65-F5344CB8AC3E}">
        <p14:creationId xmlns:p14="http://schemas.microsoft.com/office/powerpoint/2010/main" val="19244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346075" y="1209566"/>
            <a:ext cx="3629025" cy="9867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ja-JP" altLang="en-US" sz="5400" dirty="0" smtClean="0"/>
              <a:t>アート</a:t>
            </a:r>
            <a:endParaRPr lang="en-US" altLang="ja-JP" sz="5400" dirty="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346075" y="3343166"/>
            <a:ext cx="3629025" cy="9867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ja-JP" altLang="en-US" sz="5400" dirty="0" smtClean="0"/>
              <a:t>デフアート</a:t>
            </a:r>
            <a:endParaRPr lang="en-US" altLang="ja-JP" sz="5400" dirty="0"/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>
          <a:xfrm>
            <a:off x="777875" y="2420004"/>
            <a:ext cx="8042276" cy="778505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3200" dirty="0" smtClean="0"/>
              <a:t>絵画</a:t>
            </a:r>
            <a:r>
              <a:rPr lang="en-US" altLang="ja-JP" sz="3200" dirty="0" smtClean="0"/>
              <a:t>　</a:t>
            </a:r>
            <a:r>
              <a:rPr lang="ja-JP" altLang="en-US" sz="3200" dirty="0" smtClean="0"/>
              <a:t>油絵</a:t>
            </a:r>
            <a:r>
              <a:rPr lang="ja-JP" altLang="ja-JP" sz="3200" dirty="0"/>
              <a:t>　</a:t>
            </a:r>
            <a:r>
              <a:rPr lang="ja-JP" altLang="en-US" sz="3200" dirty="0" smtClean="0"/>
              <a:t>日本画などを指す</a:t>
            </a:r>
            <a:endParaRPr lang="en-US" altLang="ja-JP" sz="3200" dirty="0" smtClean="0"/>
          </a:p>
          <a:p>
            <a:pPr marL="0" indent="0">
              <a:buNone/>
            </a:pP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8" name="コンテンツ プレースホルダ 2"/>
          <p:cNvSpPr txBox="1">
            <a:spLocks/>
          </p:cNvSpPr>
          <p:nvPr/>
        </p:nvSpPr>
        <p:spPr>
          <a:xfrm>
            <a:off x="930275" y="4502804"/>
            <a:ext cx="8042276" cy="17802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200" dirty="0" smtClean="0"/>
              <a:t>・デフアーティスト</a:t>
            </a:r>
            <a:r>
              <a:rPr lang="ja-JP" altLang="en-US" sz="3200" dirty="0"/>
              <a:t>が創った作品を全てを</a:t>
            </a:r>
            <a:r>
              <a:rPr lang="ja-JP" altLang="en-US" sz="3200" dirty="0" smtClean="0"/>
              <a:t>指す</a:t>
            </a:r>
            <a:endParaRPr lang="en-US" altLang="ja-JP" sz="3200" dirty="0" smtClean="0"/>
          </a:p>
          <a:p>
            <a:pPr marL="0" indent="0">
              <a:buNone/>
            </a:pPr>
            <a:r>
              <a:rPr lang="ja-JP" altLang="en-US" sz="3200" dirty="0" smtClean="0"/>
              <a:t>・</a:t>
            </a:r>
            <a:r>
              <a:rPr lang="en-US" altLang="ja-JP" sz="3200" dirty="0" err="1" smtClean="0"/>
              <a:t>De’VIA</a:t>
            </a:r>
            <a:r>
              <a:rPr lang="ja-JP" altLang="en-US" sz="3200" dirty="0" smtClean="0"/>
              <a:t>（</a:t>
            </a:r>
            <a:r>
              <a:rPr lang="en-US" altLang="ja-JP" sz="3200" dirty="0" smtClean="0"/>
              <a:t>Deaf View / Image Art)</a:t>
            </a:r>
          </a:p>
          <a:p>
            <a:pPr marL="0" indent="0">
              <a:buNone/>
            </a:pPr>
            <a:r>
              <a:rPr lang="en-US" altLang="ja-JP" sz="3200" dirty="0"/>
              <a:t>	</a:t>
            </a:r>
            <a:r>
              <a:rPr lang="ja-JP" altLang="en-US" sz="3200" dirty="0" smtClean="0"/>
              <a:t>ろう者としての経験を反映表現した芸術</a:t>
            </a:r>
            <a:endParaRPr lang="en-US" altLang="ja-JP" sz="3200" dirty="0" smtClean="0"/>
          </a:p>
          <a:p>
            <a:pPr marL="0" indent="0">
              <a:buNone/>
            </a:pPr>
            <a:endParaRPr lang="en-US" altLang="ja-JP" sz="3200" dirty="0" smtClean="0"/>
          </a:p>
          <a:p>
            <a:pPr marL="0" indent="0">
              <a:buNone/>
            </a:pPr>
            <a:endParaRPr lang="ja-JP" altLang="en-US" sz="3200" dirty="0"/>
          </a:p>
          <a:p>
            <a:pPr marL="0" indent="0">
              <a:buFont typeface="Wingdings 2" pitchFamily="18" charset="2"/>
              <a:buNone/>
            </a:pPr>
            <a:endParaRPr lang="en-US" altLang="ja-JP" sz="3200" dirty="0" smtClean="0"/>
          </a:p>
          <a:p>
            <a:pPr marL="0" indent="0">
              <a:buNone/>
            </a:pP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9" name="コンテンツ プレースホルダ 2"/>
          <p:cNvSpPr txBox="1">
            <a:spLocks/>
          </p:cNvSpPr>
          <p:nvPr/>
        </p:nvSpPr>
        <p:spPr>
          <a:xfrm>
            <a:off x="930275" y="5504531"/>
            <a:ext cx="8042276" cy="778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ja-JP" altLang="en-US" sz="3200" dirty="0" smtClean="0"/>
              <a:t>　　</a:t>
            </a:r>
            <a:endParaRPr lang="en-US" altLang="ja-JP" sz="3200" dirty="0" smtClean="0"/>
          </a:p>
          <a:p>
            <a:pPr marL="0" indent="0">
              <a:buFont typeface="Wingdings 2" pitchFamily="18" charset="2"/>
              <a:buNone/>
            </a:pP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40182" y="6467702"/>
            <a:ext cx="5603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参照：菅野奈津美</a:t>
            </a:r>
            <a:r>
              <a:rPr kumimoji="1" lang="en-US" altLang="ja-JP" dirty="0" smtClean="0"/>
              <a:t>(2016)</a:t>
            </a:r>
            <a:r>
              <a:rPr kumimoji="1" lang="ja-JP" altLang="en-US" dirty="0" smtClean="0"/>
              <a:t>「日本におけるろう芸術の動向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8935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331316" y="351661"/>
            <a:ext cx="8531409" cy="1347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6000" dirty="0" err="1" smtClean="0"/>
              <a:t>De’VIA</a:t>
            </a:r>
            <a:endParaRPr lang="en-US" altLang="ja-JP" sz="6000" dirty="0"/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331316" y="1854201"/>
            <a:ext cx="8531409" cy="44322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 smtClean="0"/>
              <a:t>1972</a:t>
            </a:r>
            <a:r>
              <a:rPr kumimoji="1" lang="ja-JP" altLang="en-US" dirty="0" smtClean="0"/>
              <a:t>年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kumimoji="1" lang="en-US" altLang="ja-JP" dirty="0" smtClean="0"/>
              <a:t>Betty G. Miller</a:t>
            </a:r>
            <a:r>
              <a:rPr lang="ja-JP" altLang="en-US" dirty="0" smtClean="0"/>
              <a:t>が「社会的な抑圧に対するろう者の苦し</a:t>
            </a:r>
            <a:r>
              <a:rPr lang="en-US" altLang="ja-JP" dirty="0" smtClean="0"/>
              <a:t>	</a:t>
            </a:r>
            <a:r>
              <a:rPr lang="ja-JP" altLang="en-US" dirty="0" smtClean="0"/>
              <a:t>み」を表現した作品を展示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 smtClean="0"/>
              <a:t>ろう者コミュニティに衝撃を与え、大きな反響を呼ぶ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/>
              <a:t>1989</a:t>
            </a:r>
            <a:r>
              <a:rPr lang="ja-JP" altLang="en-US" dirty="0"/>
              <a:t>年　ワシントン</a:t>
            </a:r>
            <a:r>
              <a:rPr lang="en-US" altLang="ja-JP" dirty="0"/>
              <a:t>DC.</a:t>
            </a:r>
            <a:r>
              <a:rPr lang="ja-JP" altLang="en-US" dirty="0" smtClean="0"/>
              <a:t>で「</a:t>
            </a:r>
            <a:r>
              <a:rPr lang="ja-JP" altLang="en-US" dirty="0"/>
              <a:t>デフウェイ</a:t>
            </a:r>
            <a:r>
              <a:rPr lang="ja-JP" altLang="en-US" dirty="0" smtClean="0"/>
              <a:t>」開催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ろう</a:t>
            </a:r>
            <a:r>
              <a:rPr lang="ja-JP" altLang="en-US" dirty="0"/>
              <a:t>者アーティスト</a:t>
            </a:r>
            <a:r>
              <a:rPr lang="en-US" altLang="ja-JP" dirty="0"/>
              <a:t>9</a:t>
            </a:r>
            <a:r>
              <a:rPr lang="ja-JP" altLang="en-US" dirty="0"/>
              <a:t>人により、「デフアート」の</a:t>
            </a:r>
            <a:r>
              <a:rPr lang="ja-JP" altLang="en-US" dirty="0" smtClean="0"/>
              <a:t>定義について検討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デフアートと区別</a:t>
            </a:r>
            <a:r>
              <a:rPr lang="ja-JP" altLang="en-US" dirty="0"/>
              <a:t>をするために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>	</a:t>
            </a:r>
            <a:r>
              <a:rPr lang="ja-JP" altLang="en-US" dirty="0" smtClean="0"/>
              <a:t>「</a:t>
            </a:r>
            <a:r>
              <a:rPr lang="en-US" altLang="ja-JP" dirty="0" err="1"/>
              <a:t>De’VIA</a:t>
            </a:r>
            <a:r>
              <a:rPr lang="ja-JP" altLang="en-US" dirty="0"/>
              <a:t>」という言葉を作って発表した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001847" y="6467702"/>
            <a:ext cx="5142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参照：菅野他</a:t>
            </a:r>
            <a:r>
              <a:rPr kumimoji="1" lang="en-US" altLang="ja-JP" dirty="0" smtClean="0"/>
              <a:t>(2016)</a:t>
            </a:r>
            <a:r>
              <a:rPr kumimoji="1" lang="ja-JP" altLang="en-US" dirty="0" smtClean="0"/>
              <a:t>「日本におけるろう芸術の動向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61143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331316" y="351661"/>
            <a:ext cx="8531409" cy="1347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6000" dirty="0" err="1" smtClean="0"/>
              <a:t>De’VIA</a:t>
            </a:r>
            <a:r>
              <a:rPr lang="ja-JP" altLang="en-US" sz="6000" dirty="0" smtClean="0"/>
              <a:t>のテーマ</a:t>
            </a:r>
            <a:endParaRPr lang="en-US" altLang="ja-JP" sz="6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1470" y="2933701"/>
            <a:ext cx="2990907" cy="299296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・差別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・口話主義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・メインストリーシング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・人工内耳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・優生学</a:t>
            </a:r>
            <a:endParaRPr kumimoji="1" lang="ja-JP" altLang="en-US" dirty="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4829331" y="3086101"/>
            <a:ext cx="3557058" cy="29929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ja-JP" altLang="en-US" dirty="0" smtClean="0"/>
              <a:t>・エンパワメント</a:t>
            </a:r>
            <a:endParaRPr lang="en-US" altLang="ja-JP" dirty="0" smtClean="0"/>
          </a:p>
          <a:p>
            <a:pPr marL="0" indent="0">
              <a:buFont typeface="Wingdings 2" pitchFamily="18" charset="2"/>
              <a:buNone/>
            </a:pPr>
            <a:r>
              <a:rPr lang="ja-JP" altLang="en-US" dirty="0" smtClean="0"/>
              <a:t>・手話</a:t>
            </a:r>
            <a:endParaRPr lang="en-US" altLang="ja-JP" dirty="0" smtClean="0"/>
          </a:p>
          <a:p>
            <a:pPr marL="0" indent="0">
              <a:buFont typeface="Wingdings 2" pitchFamily="18" charset="2"/>
              <a:buNone/>
            </a:pPr>
            <a:r>
              <a:rPr lang="ja-JP" altLang="en-US" dirty="0" smtClean="0"/>
              <a:t>・文化的適応</a:t>
            </a:r>
            <a:endParaRPr lang="en-US" altLang="ja-JP" dirty="0" smtClean="0"/>
          </a:p>
          <a:p>
            <a:pPr marL="0" indent="0">
              <a:buFont typeface="Wingdings 2" pitchFamily="18" charset="2"/>
              <a:buNone/>
            </a:pPr>
            <a:r>
              <a:rPr lang="ja-JP" altLang="en-US" dirty="0" smtClean="0"/>
              <a:t>・受容</a:t>
            </a:r>
            <a:endParaRPr lang="en-US" altLang="ja-JP" dirty="0" smtClean="0"/>
          </a:p>
          <a:p>
            <a:pPr marL="0" indent="0">
              <a:buFont typeface="Wingdings 2" pitchFamily="18" charset="2"/>
              <a:buNone/>
            </a:pPr>
            <a:r>
              <a:rPr lang="ja-JP" altLang="en-US" dirty="0" smtClean="0"/>
              <a:t>・デフフッド</a:t>
            </a:r>
            <a:endParaRPr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60667" y="2018668"/>
            <a:ext cx="1415772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反抗</a:t>
            </a:r>
            <a:endParaRPr kumimoji="1" lang="ja-JP" altLang="en-US" sz="4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412772" y="2018668"/>
            <a:ext cx="1415772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肯定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75448" y="6458404"/>
            <a:ext cx="7274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参照</a:t>
            </a:r>
            <a:r>
              <a:rPr kumimoji="1" lang="ja-JP" altLang="en-US" dirty="0" smtClean="0"/>
              <a:t>：</a:t>
            </a:r>
            <a:r>
              <a:rPr kumimoji="1" lang="en-US" altLang="ja-JP" dirty="0"/>
              <a:t>https://</a:t>
            </a:r>
            <a:r>
              <a:rPr kumimoji="1" lang="en-US" altLang="ja-JP" dirty="0" err="1"/>
              <a:t>deviacurr.wordpress.com</a:t>
            </a:r>
            <a:r>
              <a:rPr kumimoji="1" lang="en-US" altLang="ja-JP" dirty="0"/>
              <a:t>/</a:t>
            </a:r>
            <a:r>
              <a:rPr kumimoji="1" lang="en-US" altLang="ja-JP" dirty="0" err="1"/>
              <a:t>devia-curr</a:t>
            </a:r>
            <a:r>
              <a:rPr kumimoji="1" lang="en-US" altLang="ja-JP" dirty="0"/>
              <a:t>/</a:t>
            </a:r>
            <a:r>
              <a:rPr kumimoji="1" lang="en-US" altLang="ja-JP" dirty="0" err="1"/>
              <a:t>devia</a:t>
            </a:r>
            <a:r>
              <a:rPr kumimoji="1" lang="en-US" altLang="ja-JP" dirty="0"/>
              <a:t>-themes</a:t>
            </a:r>
            <a:r>
              <a:rPr kumimoji="1" lang="en-US" altLang="ja-JP" dirty="0" smtClean="0"/>
              <a:t>/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3809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331316" y="351661"/>
            <a:ext cx="8531409" cy="1347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6600" dirty="0" smtClean="0"/>
              <a:t>乗富秀人氏略歴</a:t>
            </a:r>
            <a:endParaRPr lang="en-US" altLang="ja-JP" sz="6600" dirty="0"/>
          </a:p>
        </p:txBody>
      </p:sp>
      <p:sp>
        <p:nvSpPr>
          <p:cNvPr id="11" name="コンテンツ プレースホルダ 2"/>
          <p:cNvSpPr>
            <a:spLocks noGrp="1"/>
          </p:cNvSpPr>
          <p:nvPr>
            <p:ph idx="1"/>
          </p:nvPr>
        </p:nvSpPr>
        <p:spPr>
          <a:xfrm>
            <a:off x="433825" y="2281574"/>
            <a:ext cx="8042276" cy="2610298"/>
          </a:xfrm>
        </p:spPr>
        <p:txBody>
          <a:bodyPr/>
          <a:lstStyle/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31316" y="2281574"/>
            <a:ext cx="8930850" cy="35394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1969</a:t>
            </a:r>
            <a:r>
              <a:rPr kumimoji="1" lang="ja-JP" altLang="en-US" sz="2800" dirty="0" smtClean="0"/>
              <a:t>年　</a:t>
            </a:r>
            <a:r>
              <a:rPr kumimoji="1" lang="en-US" altLang="ja-JP" sz="2800" dirty="0" smtClean="0"/>
              <a:t>	</a:t>
            </a:r>
            <a:r>
              <a:rPr kumimoji="1" lang="ja-JP" altLang="en-US" sz="2800" dirty="0" smtClean="0"/>
              <a:t>東京生まれ</a:t>
            </a:r>
            <a:endParaRPr kumimoji="1" lang="en-US" altLang="ja-JP" sz="2800" dirty="0" smtClean="0"/>
          </a:p>
          <a:p>
            <a:r>
              <a:rPr kumimoji="1" lang="en-US" altLang="ja-JP" sz="2800" dirty="0" smtClean="0"/>
              <a:t>		</a:t>
            </a:r>
            <a:r>
              <a:rPr kumimoji="1" lang="ja-JP" altLang="en-US" sz="2800" dirty="0" smtClean="0"/>
              <a:t>石神井ろう学校専攻科デザイン科卒業</a:t>
            </a:r>
            <a:endParaRPr kumimoji="1" lang="en-US" altLang="ja-JP" sz="2800" dirty="0" smtClean="0"/>
          </a:p>
          <a:p>
            <a:r>
              <a:rPr kumimoji="1" lang="en-US" altLang="ja-JP" sz="2800" dirty="0" smtClean="0"/>
              <a:t>1996</a:t>
            </a:r>
            <a:r>
              <a:rPr kumimoji="1" lang="ja-JP" altLang="en-US" sz="2800" dirty="0" smtClean="0"/>
              <a:t>年　</a:t>
            </a:r>
            <a:r>
              <a:rPr kumimoji="1" lang="en-US" altLang="ja-JP" sz="2800" dirty="0" smtClean="0"/>
              <a:t>	</a:t>
            </a:r>
            <a:r>
              <a:rPr kumimoji="1" lang="ja-JP" altLang="en-US" sz="2800" dirty="0" smtClean="0"/>
              <a:t>フランス、ポートロイヤル油絵専門学校に留学</a:t>
            </a:r>
            <a:endParaRPr kumimoji="1" lang="en-US" altLang="ja-JP" sz="2800" dirty="0" smtClean="0"/>
          </a:p>
          <a:p>
            <a:r>
              <a:rPr kumimoji="1" lang="en-US" altLang="ja-JP" sz="2800" dirty="0" smtClean="0"/>
              <a:t>		</a:t>
            </a:r>
            <a:r>
              <a:rPr kumimoji="1" lang="ja-JP" altLang="en-US" sz="2800" dirty="0" smtClean="0"/>
              <a:t>帰国後、本格的に絵画の道を歩む</a:t>
            </a:r>
            <a:endParaRPr kumimoji="1" lang="en-US" altLang="ja-JP" sz="2800" dirty="0" smtClean="0"/>
          </a:p>
          <a:p>
            <a:r>
              <a:rPr kumimoji="1" lang="en-US" altLang="ja-JP" sz="2800" dirty="0" smtClean="0"/>
              <a:t>2001</a:t>
            </a:r>
            <a:r>
              <a:rPr kumimoji="1" lang="ja-JP" altLang="en-US" sz="2800" dirty="0" smtClean="0"/>
              <a:t>年　</a:t>
            </a:r>
            <a:r>
              <a:rPr kumimoji="1" lang="en-US" altLang="ja-JP" sz="2800" dirty="0" smtClean="0"/>
              <a:t>	</a:t>
            </a:r>
            <a:r>
              <a:rPr kumimoji="1" lang="ja-JP" altLang="en-US" sz="2800" dirty="0" smtClean="0"/>
              <a:t>十勝に移住</a:t>
            </a:r>
            <a:endParaRPr kumimoji="1" lang="en-US" altLang="ja-JP" sz="2800" dirty="0" smtClean="0"/>
          </a:p>
          <a:p>
            <a:r>
              <a:rPr kumimoji="1" lang="en-US" altLang="ja-JP" sz="2800" dirty="0" smtClean="0"/>
              <a:t>		</a:t>
            </a:r>
            <a:r>
              <a:rPr kumimoji="1" lang="ja-JP" altLang="en-US" sz="2800" dirty="0" smtClean="0"/>
              <a:t>息子（ろう児）の誕生をきっかけに</a:t>
            </a:r>
            <a:endParaRPr kumimoji="1" lang="en-US" altLang="ja-JP" sz="2800" dirty="0" smtClean="0"/>
          </a:p>
          <a:p>
            <a:r>
              <a:rPr kumimoji="1" lang="en-US" altLang="ja-JP" sz="2800" dirty="0"/>
              <a:t>	</a:t>
            </a:r>
            <a:r>
              <a:rPr kumimoji="1" lang="en-US" altLang="ja-JP" sz="2800" dirty="0" smtClean="0"/>
              <a:t>	</a:t>
            </a:r>
            <a:r>
              <a:rPr kumimoji="1" lang="ja-JP" altLang="en-US" sz="2800" dirty="0" smtClean="0"/>
              <a:t>デフアートに取り組む</a:t>
            </a:r>
            <a:endParaRPr kumimoji="1" lang="en-US" altLang="ja-JP" sz="2800" dirty="0" smtClean="0"/>
          </a:p>
          <a:p>
            <a:r>
              <a:rPr kumimoji="1" lang="en-US" altLang="ja-JP" sz="2800" dirty="0" smtClean="0"/>
              <a:t>2010</a:t>
            </a:r>
            <a:r>
              <a:rPr kumimoji="1" lang="ja-JP" altLang="en-US" sz="2800" dirty="0" smtClean="0"/>
              <a:t>年　</a:t>
            </a:r>
            <a:r>
              <a:rPr kumimoji="1" lang="en-US" altLang="ja-JP" sz="2800" dirty="0" smtClean="0"/>
              <a:t>	</a:t>
            </a:r>
            <a:r>
              <a:rPr kumimoji="1" lang="ja-JP" altLang="en-US" sz="2800" dirty="0" smtClean="0"/>
              <a:t>熊本に移住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292446" y="6042940"/>
            <a:ext cx="3698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参照：ギャラリーノリトミホームページ</a:t>
            </a:r>
            <a:endParaRPr kumimoji="1" lang="en-US" altLang="ja-JP" dirty="0" smtClean="0"/>
          </a:p>
          <a:p>
            <a:r>
              <a:rPr kumimoji="1" lang="ja-JP" altLang="en-US" dirty="0" smtClean="0"/>
              <a:t>乗富秀人「手話で生きたい」</a:t>
            </a:r>
            <a:r>
              <a:rPr kumimoji="1" lang="en-US" altLang="ja-JP" dirty="0" smtClean="0"/>
              <a:t>(2008)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0353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331316" y="351661"/>
            <a:ext cx="8531409" cy="1347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6000" dirty="0" smtClean="0"/>
              <a:t>デフアートに希望を託して</a:t>
            </a:r>
            <a:endParaRPr lang="en-US" altLang="ja-JP" sz="60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331315" y="2026671"/>
            <a:ext cx="8420971" cy="42135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hangingPunct="0">
              <a:buFont typeface="Wingdings 2" pitchFamily="18" charset="2"/>
              <a:buNone/>
            </a:pPr>
            <a:endParaRPr lang="en-US" altLang="ja-JP" sz="3200" dirty="0" smtClean="0"/>
          </a:p>
          <a:p>
            <a:pPr marL="0" indent="0" hangingPunct="0">
              <a:buFont typeface="Wingdings 2" pitchFamily="18" charset="2"/>
              <a:buNone/>
            </a:pPr>
            <a:r>
              <a:rPr lang="ja-JP" altLang="ja-JP" sz="3200" dirty="0" smtClean="0"/>
              <a:t>「</a:t>
            </a:r>
            <a:r>
              <a:rPr lang="ja-JP" altLang="en-US" sz="3200" dirty="0" smtClean="0"/>
              <a:t>作品の説明</a:t>
            </a:r>
            <a:r>
              <a:rPr lang="ja-JP" altLang="ja-JP" sz="3200" dirty="0" smtClean="0"/>
              <a:t>」［</a:t>
            </a:r>
            <a:r>
              <a:rPr lang="en-US" altLang="ja-JP" sz="3200" dirty="0" smtClean="0"/>
              <a:t>01:40</a:t>
            </a:r>
            <a:r>
              <a:rPr lang="ja-JP" altLang="ja-JP" sz="3200" dirty="0" smtClean="0"/>
              <a:t>〜</a:t>
            </a:r>
            <a:r>
              <a:rPr lang="en-US" altLang="ja-JP" sz="3200" dirty="0" smtClean="0"/>
              <a:t>02:47</a:t>
            </a:r>
            <a:r>
              <a:rPr lang="ja-JP" altLang="ja-JP" sz="3200" dirty="0" smtClean="0"/>
              <a:t>］</a:t>
            </a:r>
          </a:p>
          <a:p>
            <a:pPr marL="0" indent="0" hangingPunct="0">
              <a:buFont typeface="Wingdings 2" pitchFamily="18" charset="2"/>
              <a:buNone/>
            </a:pPr>
            <a:r>
              <a:rPr lang="ja-JP" altLang="ja-JP" sz="3200" dirty="0" smtClean="0"/>
              <a:t>「</a:t>
            </a:r>
            <a:r>
              <a:rPr lang="ja-JP" altLang="en-US" sz="3200" dirty="0" smtClean="0"/>
              <a:t>色のこだわり</a:t>
            </a:r>
            <a:r>
              <a:rPr lang="ja-JP" altLang="ja-JP" sz="3200" dirty="0" smtClean="0"/>
              <a:t>」［</a:t>
            </a:r>
            <a:r>
              <a:rPr lang="en-US" altLang="ja-JP" sz="3200" dirty="0" smtClean="0"/>
              <a:t>03:15</a:t>
            </a:r>
            <a:r>
              <a:rPr lang="ja-JP" altLang="ja-JP" sz="3200" dirty="0" smtClean="0"/>
              <a:t>〜</a:t>
            </a:r>
            <a:r>
              <a:rPr lang="en-US" altLang="ja-JP" sz="3200" dirty="0" smtClean="0"/>
              <a:t>05:02</a:t>
            </a:r>
            <a:r>
              <a:rPr lang="ja-JP" altLang="ja-JP" sz="3200" dirty="0" smtClean="0"/>
              <a:t>］</a:t>
            </a:r>
          </a:p>
          <a:p>
            <a:pPr marL="0" indent="0" hangingPunct="0">
              <a:buFont typeface="Wingdings 2" pitchFamily="18" charset="2"/>
              <a:buNone/>
            </a:pPr>
            <a:r>
              <a:rPr lang="ja-JP" altLang="ja-JP" sz="3200" dirty="0" smtClean="0"/>
              <a:t>「</a:t>
            </a:r>
            <a:r>
              <a:rPr lang="ja-JP" altLang="en-US" sz="3200" dirty="0" smtClean="0"/>
              <a:t>絵本</a:t>
            </a:r>
            <a:r>
              <a:rPr lang="ja-JP" altLang="ja-JP" sz="3200" dirty="0" smtClean="0"/>
              <a:t>」［</a:t>
            </a:r>
            <a:r>
              <a:rPr lang="en-US" altLang="ja-JP" sz="3200" dirty="0" smtClean="0"/>
              <a:t>06:19</a:t>
            </a:r>
            <a:r>
              <a:rPr lang="ja-JP" altLang="ja-JP" sz="3200" dirty="0" smtClean="0"/>
              <a:t>〜</a:t>
            </a:r>
            <a:r>
              <a:rPr lang="en-US" altLang="ja-JP" sz="3200" dirty="0" smtClean="0"/>
              <a:t>07:33</a:t>
            </a:r>
            <a:r>
              <a:rPr lang="ja-JP" altLang="ja-JP" sz="3200" dirty="0" smtClean="0"/>
              <a:t>］</a:t>
            </a:r>
            <a:endParaRPr lang="en-US" altLang="ja-JP" sz="3200" dirty="0" smtClean="0"/>
          </a:p>
          <a:p>
            <a:pPr marL="0" indent="0" hangingPunct="0">
              <a:buNone/>
            </a:pPr>
            <a:r>
              <a:rPr lang="ja-JP" altLang="ja-JP" sz="3200" dirty="0" smtClean="0"/>
              <a:t>「</a:t>
            </a:r>
            <a:r>
              <a:rPr lang="ja-JP" altLang="en-US" sz="3200" dirty="0" smtClean="0"/>
              <a:t>デフアートを始めたきっかけ</a:t>
            </a:r>
            <a:r>
              <a:rPr lang="ja-JP" altLang="ja-JP" sz="3200" dirty="0" smtClean="0"/>
              <a:t>」</a:t>
            </a:r>
            <a:r>
              <a:rPr lang="ja-JP" altLang="ja-JP" sz="3200" dirty="0"/>
              <a:t>［</a:t>
            </a:r>
            <a:r>
              <a:rPr lang="en-US" altLang="ja-JP" sz="3200" dirty="0" smtClean="0"/>
              <a:t>09:55</a:t>
            </a:r>
            <a:r>
              <a:rPr lang="ja-JP" altLang="ja-JP" sz="3200" dirty="0" smtClean="0"/>
              <a:t>〜</a:t>
            </a:r>
            <a:r>
              <a:rPr lang="en-US" altLang="ja-JP" sz="3200" dirty="0" smtClean="0"/>
              <a:t>12:45</a:t>
            </a:r>
            <a:r>
              <a:rPr lang="ja-JP" altLang="ja-JP" sz="3200" dirty="0" smtClean="0"/>
              <a:t>］</a:t>
            </a:r>
            <a:endParaRPr lang="ja-JP" altLang="ja-JP" sz="3200" dirty="0"/>
          </a:p>
          <a:p>
            <a:pPr marL="0" indent="0" hangingPunct="0">
              <a:buNone/>
            </a:pPr>
            <a:endParaRPr lang="ja-JP" altLang="ja-JP" sz="3200" dirty="0"/>
          </a:p>
          <a:p>
            <a:pPr marL="0" indent="0" hangingPunct="0">
              <a:buFont typeface="Wingdings 2" pitchFamily="18" charset="2"/>
              <a:buNone/>
            </a:pPr>
            <a:endParaRPr lang="ja-JP" altLang="ja-JP" sz="3200" dirty="0" smtClean="0"/>
          </a:p>
          <a:p>
            <a:pPr marL="0" indent="0">
              <a:buFont typeface="Wingdings 2" pitchFamily="18" charset="2"/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3248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263568" y="646869"/>
            <a:ext cx="8601889" cy="5462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4000" dirty="0" smtClean="0"/>
              <a:t>乗富氏の絵本「手話で生きたい」</a:t>
            </a:r>
            <a:endParaRPr lang="en-US" altLang="ja-JP" sz="4000" dirty="0" smtClean="0"/>
          </a:p>
          <a:p>
            <a:pPr marL="0" indent="0" algn="ctr">
              <a:buNone/>
            </a:pPr>
            <a:r>
              <a:rPr lang="ja-JP" altLang="en-US" sz="4000" dirty="0" smtClean="0"/>
              <a:t>に載っている絵を見て</a:t>
            </a:r>
            <a:endParaRPr lang="en-US" altLang="ja-JP" sz="4000" dirty="0" smtClean="0"/>
          </a:p>
          <a:p>
            <a:pPr marL="0" indent="0" algn="ctr">
              <a:buNone/>
            </a:pPr>
            <a:r>
              <a:rPr lang="en-US" altLang="ja-JP" sz="4000" dirty="0" err="1" smtClean="0"/>
              <a:t>De’VIA</a:t>
            </a:r>
            <a:r>
              <a:rPr lang="ja-JP" altLang="en-US" sz="4000" dirty="0" smtClean="0"/>
              <a:t>のテーマである</a:t>
            </a:r>
            <a:endParaRPr lang="en-US" altLang="ja-JP" sz="4000" dirty="0" smtClean="0"/>
          </a:p>
          <a:p>
            <a:pPr marL="0" indent="0" algn="ctr">
              <a:buNone/>
            </a:pPr>
            <a:r>
              <a:rPr lang="ja-JP" altLang="en-US" sz="4000" dirty="0" smtClean="0"/>
              <a:t>「反抗」「肯定」は</a:t>
            </a:r>
            <a:endParaRPr lang="en-US" altLang="ja-JP" sz="4000" dirty="0" smtClean="0"/>
          </a:p>
          <a:p>
            <a:pPr marL="0" indent="0" algn="ctr">
              <a:buNone/>
            </a:pPr>
            <a:r>
              <a:rPr lang="ja-JP" altLang="en-US" sz="4000" dirty="0" smtClean="0"/>
              <a:t>どの絵に当てはまると</a:t>
            </a:r>
            <a:endParaRPr lang="en-US" altLang="ja-JP" sz="4000" dirty="0" smtClean="0"/>
          </a:p>
          <a:p>
            <a:pPr marL="0" indent="0" algn="ctr">
              <a:buNone/>
            </a:pPr>
            <a:r>
              <a:rPr lang="ja-JP" altLang="en-US" sz="4000" dirty="0" smtClean="0"/>
              <a:t>思うかみんなで考えてみよう</a:t>
            </a:r>
            <a:endParaRPr lang="en-US" altLang="ja-JP" sz="4000" dirty="0"/>
          </a:p>
        </p:txBody>
      </p:sp>
    </p:spTree>
    <p:extLst>
      <p:ext uri="{BB962C8B-B14F-4D97-AF65-F5344CB8AC3E}">
        <p14:creationId xmlns:p14="http://schemas.microsoft.com/office/powerpoint/2010/main" val="618795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4795" y="2370723"/>
            <a:ext cx="8042276" cy="1210776"/>
          </a:xfrm>
        </p:spPr>
        <p:txBody>
          <a:bodyPr>
            <a:noAutofit/>
          </a:bodyPr>
          <a:lstStyle/>
          <a:p>
            <a:pPr marL="0" indent="0" hangingPunct="0">
              <a:buNone/>
            </a:pPr>
            <a:r>
              <a:rPr lang="ja-JP" altLang="ja-JP" sz="2800" dirty="0"/>
              <a:t>作成</a:t>
            </a:r>
            <a:r>
              <a:rPr lang="ja-JP" altLang="ja-JP" sz="2800" dirty="0" smtClean="0"/>
              <a:t>：</a:t>
            </a:r>
            <a:r>
              <a:rPr lang="ja-JP" altLang="en-US" sz="2800" dirty="0" smtClean="0"/>
              <a:t>矢野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羽衣子</a:t>
            </a:r>
            <a:r>
              <a:rPr lang="ja-JP" altLang="ja-JP" sz="2800" dirty="0" smtClean="0"/>
              <a:t>，</a:t>
            </a:r>
            <a:r>
              <a:rPr lang="en-US" altLang="ja-JP" sz="2800" dirty="0"/>
              <a:t>2018</a:t>
            </a:r>
            <a:r>
              <a:rPr lang="ja-JP" altLang="ja-JP" sz="2800" dirty="0"/>
              <a:t>年</a:t>
            </a:r>
          </a:p>
          <a:p>
            <a:pPr marL="0" indent="0">
              <a:buNone/>
            </a:pPr>
            <a:r>
              <a:rPr lang="ja-JP" altLang="ja-JP" sz="2800" dirty="0"/>
              <a:t>編集：ろう者学教育コンテンツ開発取組担当 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256144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そよ風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そよ風.thmx</Template>
  <TotalTime>6045</TotalTime>
  <Words>238</Words>
  <Application>Microsoft Macintosh PowerPoint</Application>
  <PresentationFormat>画面に合わせる (4:3)</PresentationFormat>
  <Paragraphs>93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そよ風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ろう教育の変遷</dc:title>
  <dc:creator>YANO UIKO</dc:creator>
  <cp:lastModifiedBy>YANO UIKO</cp:lastModifiedBy>
  <cp:revision>126</cp:revision>
  <dcterms:created xsi:type="dcterms:W3CDTF">2018-10-17T05:43:36Z</dcterms:created>
  <dcterms:modified xsi:type="dcterms:W3CDTF">2019-01-23T04:05:02Z</dcterms:modified>
</cp:coreProperties>
</file>