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1" r:id="rId3"/>
    <p:sldId id="289" r:id="rId4"/>
    <p:sldId id="292" r:id="rId5"/>
    <p:sldId id="285" r:id="rId6"/>
    <p:sldId id="290" r:id="rId7"/>
    <p:sldId id="293" r:id="rId8"/>
    <p:sldId id="29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2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図付き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プレースホルダーまでドラッグするかアイコンをクリックして図を追加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ja-JP" altLang="en-US" smtClean="0"/>
              <a:t>マスター タイトルの書式設定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t>19/01/23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kumimoji="1"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kumimoji="1"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kumimoji="1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kumimoji="1"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kumimoji="1"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kumimoji="1"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kumimoji="1"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ja-JP" altLang="en-US" sz="4000" dirty="0" smtClean="0"/>
              <a:t>「デフ空手</a:t>
            </a:r>
            <a:r>
              <a:rPr lang="ja-JP" altLang="en-US" sz="4000" dirty="0" smtClean="0"/>
              <a:t>道</a:t>
            </a:r>
            <a:r>
              <a:rPr lang="ja-JP" altLang="en-US" sz="4000" dirty="0" smtClean="0"/>
              <a:t>について学ぼう</a:t>
            </a:r>
            <a:r>
              <a:rPr lang="ja-JP" altLang="en-US" sz="4000" dirty="0" smtClean="0"/>
              <a:t>」</a:t>
            </a:r>
            <a:endParaRPr kumimoji="1" lang="ja-JP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610438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331316" y="351662"/>
            <a:ext cx="8531409" cy="1042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6000" dirty="0" smtClean="0"/>
              <a:t>空手道</a:t>
            </a:r>
            <a:endParaRPr lang="en-US" altLang="ja-JP" sz="6000" dirty="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331316" y="1619504"/>
            <a:ext cx="8531409" cy="4703524"/>
          </a:xfrm>
        </p:spPr>
        <p:txBody>
          <a:bodyPr>
            <a:noAutofit/>
          </a:bodyPr>
          <a:lstStyle/>
          <a:p>
            <a:r>
              <a:rPr lang="ja-JP" altLang="en-US" sz="2800" dirty="0" smtClean="0"/>
              <a:t>琉球王国時代の沖縄で発祥</a:t>
            </a:r>
            <a:endParaRPr lang="en-US" altLang="ja-JP" sz="2800" dirty="0" smtClean="0"/>
          </a:p>
          <a:p>
            <a:r>
              <a:rPr lang="ja-JP" altLang="en-US" sz="2800" dirty="0"/>
              <a:t>突き技と蹴り技を使って戦う</a:t>
            </a:r>
            <a:r>
              <a:rPr lang="ja-JP" altLang="en-US" sz="2800" dirty="0" smtClean="0"/>
              <a:t>武術</a:t>
            </a:r>
            <a:endParaRPr lang="en-US" altLang="ja-JP" sz="2800" dirty="0" smtClean="0"/>
          </a:p>
          <a:p>
            <a:r>
              <a:rPr lang="ja-JP" altLang="en-US" sz="2800" dirty="0" smtClean="0"/>
              <a:t>試合は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種類</a:t>
            </a:r>
            <a:endParaRPr lang="en-US" altLang="ja-JP" sz="2800" dirty="0" smtClean="0"/>
          </a:p>
          <a:p>
            <a:pPr lvl="1"/>
            <a:r>
              <a:rPr lang="ja-JP" altLang="en-US" sz="2800" dirty="0" smtClean="0"/>
              <a:t>技の美しさを競う「型」</a:t>
            </a:r>
            <a:endParaRPr lang="en-US" altLang="ja-JP" sz="2800" dirty="0"/>
          </a:p>
          <a:p>
            <a:pPr lvl="1"/>
            <a:r>
              <a:rPr lang="ja-JP" altLang="en-US" sz="2800" dirty="0" smtClean="0"/>
              <a:t>相手と戦いポイントで競う「組手」</a:t>
            </a:r>
            <a:endParaRPr lang="en-US" altLang="ja-JP" sz="2800" dirty="0" smtClean="0"/>
          </a:p>
          <a:p>
            <a:r>
              <a:rPr lang="ja-JP" altLang="en-US" sz="2800" dirty="0" smtClean="0"/>
              <a:t>派は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種類</a:t>
            </a:r>
            <a:endParaRPr lang="en-US" altLang="ja-JP" sz="2800" dirty="0" smtClean="0"/>
          </a:p>
          <a:p>
            <a:pPr lvl="1"/>
            <a:r>
              <a:rPr lang="ja-JP" altLang="en-US" sz="2600" dirty="0" smtClean="0"/>
              <a:t>伝統派</a:t>
            </a:r>
            <a:r>
              <a:rPr lang="ja-JP" altLang="en-US" sz="2600" dirty="0"/>
              <a:t>空手：打撃を与える前に技を止める</a:t>
            </a:r>
            <a:endParaRPr lang="en-US" altLang="ja-JP" sz="2600" dirty="0"/>
          </a:p>
          <a:p>
            <a:pPr lvl="1"/>
            <a:r>
              <a:rPr lang="ja-JP" altLang="en-US" sz="2800" dirty="0"/>
              <a:t>フルコンタクト空手：直接打撃を与える</a:t>
            </a:r>
            <a:endParaRPr lang="en-US" altLang="ja-JP" sz="2800" dirty="0"/>
          </a:p>
          <a:p>
            <a:endParaRPr lang="en-US" altLang="ja-JP" sz="4800" dirty="0" smtClean="0"/>
          </a:p>
        </p:txBody>
      </p:sp>
    </p:spTree>
    <p:extLst>
      <p:ext uri="{BB962C8B-B14F-4D97-AF65-F5344CB8AC3E}">
        <p14:creationId xmlns:p14="http://schemas.microsoft.com/office/powerpoint/2010/main" val="2119029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331316" y="351662"/>
            <a:ext cx="8531409" cy="1042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6000" dirty="0" smtClean="0"/>
              <a:t>空手道の特性</a:t>
            </a:r>
            <a:endParaRPr lang="en-US" altLang="ja-JP" sz="6000" dirty="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331316" y="2075093"/>
            <a:ext cx="8531409" cy="4392609"/>
          </a:xfrm>
        </p:spPr>
        <p:txBody>
          <a:bodyPr>
            <a:normAutofit fontScale="92500"/>
          </a:bodyPr>
          <a:lstStyle/>
          <a:p>
            <a:r>
              <a:rPr lang="ja-JP" altLang="en-US" sz="3200" dirty="0" smtClean="0"/>
              <a:t>技の練磨を通して心を磨く</a:t>
            </a:r>
            <a:endParaRPr lang="en-US" altLang="ja-JP" sz="3200" dirty="0" smtClean="0"/>
          </a:p>
          <a:p>
            <a:r>
              <a:rPr lang="ja-JP" altLang="en-US" sz="3200" dirty="0" smtClean="0"/>
              <a:t>身体を鍛える</a:t>
            </a:r>
            <a:endParaRPr lang="en-US" altLang="ja-JP" sz="3200" dirty="0" smtClean="0"/>
          </a:p>
          <a:p>
            <a:r>
              <a:rPr lang="ja-JP" altLang="en-US" sz="3200" dirty="0" smtClean="0"/>
              <a:t>礼節や伝統を尊重する態度を養う</a:t>
            </a:r>
            <a:endParaRPr lang="en-US" altLang="ja-JP" sz="3200" dirty="0" smtClean="0"/>
          </a:p>
          <a:p>
            <a:r>
              <a:rPr lang="ja-JP" altLang="en-US" sz="3200" dirty="0" smtClean="0"/>
              <a:t>社会的能力や高い徳性を養う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 smtClean="0"/>
              <a:t>（礼節、勇気、忍耐力、思いやりなど）</a:t>
            </a:r>
            <a:endParaRPr lang="en-US" altLang="ja-JP" sz="3200" dirty="0" smtClean="0"/>
          </a:p>
          <a:p>
            <a:r>
              <a:rPr lang="ja-JP" altLang="en-US" sz="3200" dirty="0" smtClean="0"/>
              <a:t>空手道は礼に始まり礼に終わる事を忘れるな　</a:t>
            </a:r>
            <a:r>
              <a:rPr lang="en-US" altLang="ja-JP" sz="3200" smtClean="0"/>
              <a:t>							【</a:t>
            </a:r>
            <a:r>
              <a:rPr lang="ja-JP" altLang="en-US" sz="3200" dirty="0" smtClean="0"/>
              <a:t>船越義珍</a:t>
            </a:r>
            <a:r>
              <a:rPr lang="en-US" altLang="ja-JP" sz="3200" dirty="0" smtClean="0"/>
              <a:t>】</a:t>
            </a:r>
          </a:p>
          <a:p>
            <a:endParaRPr lang="en-US" altLang="ja-JP" sz="34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304214" y="6467702"/>
            <a:ext cx="4839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参照：公益社団法人日本空手協会ホームページ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61946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331316" y="3261005"/>
            <a:ext cx="8531409" cy="7012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3600" dirty="0" smtClean="0"/>
              <a:t>ろう者が空手すること</a:t>
            </a:r>
            <a:r>
              <a:rPr lang="ja-JP" altLang="en-US" sz="3600" dirty="0" smtClean="0"/>
              <a:t>は</a:t>
            </a:r>
            <a:r>
              <a:rPr lang="ja-JP" altLang="en-US" sz="3600" dirty="0" smtClean="0"/>
              <a:t>できるのかな？</a:t>
            </a:r>
            <a:endParaRPr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11652128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2209567" y="343336"/>
            <a:ext cx="4857746" cy="935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800" dirty="0" smtClean="0"/>
              <a:t>デフ空手道とは</a:t>
            </a:r>
            <a:endParaRPr lang="en-US" altLang="ja-JP" sz="4800" dirty="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idx="1"/>
          </p:nvPr>
        </p:nvSpPr>
        <p:spPr>
          <a:xfrm>
            <a:off x="331316" y="1855472"/>
            <a:ext cx="8531409" cy="7550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3600" dirty="0" smtClean="0"/>
              <a:t>　「聴覚障害者による空手道」を意味する</a:t>
            </a:r>
            <a:endParaRPr lang="en-US" altLang="ja-JP" sz="3600" dirty="0"/>
          </a:p>
          <a:p>
            <a:pPr marL="0" indent="0">
              <a:buNone/>
            </a:pPr>
            <a:endParaRPr lang="en-US" altLang="ja-JP" sz="3600" dirty="0" smtClean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638440" y="6467702"/>
            <a:ext cx="4505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参照：全日本ろう者空手道連盟ホームページ</a:t>
            </a:r>
            <a:endParaRPr kumimoji="1" lang="ja-JP" altLang="en-US" dirty="0"/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>
          <a:xfrm>
            <a:off x="2361967" y="3370933"/>
            <a:ext cx="4857746" cy="9359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ja-JP" sz="4800" dirty="0" smtClean="0"/>
              <a:t>JDKF.</a:t>
            </a:r>
            <a:endParaRPr lang="en-US" altLang="ja-JP" sz="4800" dirty="0"/>
          </a:p>
        </p:txBody>
      </p:sp>
      <p:sp>
        <p:nvSpPr>
          <p:cNvPr id="8" name="コンテンツ プレースホルダー 1"/>
          <p:cNvSpPr txBox="1">
            <a:spLocks/>
          </p:cNvSpPr>
          <p:nvPr/>
        </p:nvSpPr>
        <p:spPr>
          <a:xfrm>
            <a:off x="2209567" y="4488326"/>
            <a:ext cx="5540914" cy="6651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 pitchFamily="18" charset="2"/>
              <a:buNone/>
            </a:pPr>
            <a:r>
              <a:rPr lang="ja-JP" altLang="en-US" sz="3600" dirty="0" smtClean="0"/>
              <a:t>　全日本ろう者空手道連盟</a:t>
            </a:r>
            <a:endParaRPr lang="en-US" altLang="ja-JP" sz="3600" dirty="0" smtClean="0"/>
          </a:p>
          <a:p>
            <a:pPr marL="0" indent="0">
              <a:buFont typeface="Wingdings 2" pitchFamily="18" charset="2"/>
              <a:buNone/>
            </a:pPr>
            <a:endParaRPr lang="en-US" altLang="ja-JP" sz="3600" dirty="0" smtClean="0"/>
          </a:p>
        </p:txBody>
      </p:sp>
    </p:spTree>
    <p:extLst>
      <p:ext uri="{BB962C8B-B14F-4D97-AF65-F5344CB8AC3E}">
        <p14:creationId xmlns:p14="http://schemas.microsoft.com/office/powerpoint/2010/main" val="20493421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331316" y="351661"/>
            <a:ext cx="8531409" cy="13472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6000" dirty="0" smtClean="0"/>
              <a:t>道は自分で切り開け！</a:t>
            </a:r>
            <a:endParaRPr lang="en-US" altLang="ja-JP" sz="6000" dirty="0"/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>
          <a:xfrm>
            <a:off x="331316" y="2026671"/>
            <a:ext cx="8042276" cy="4213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9250" indent="-34925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336550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6837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263650" indent="-295275" algn="l" defTabSz="914400" rtl="0" eaLnBrk="1" latinLnBrk="0" hangingPunct="1">
              <a:spcBef>
                <a:spcPts val="600"/>
              </a:spcBef>
              <a:buClr>
                <a:schemeClr val="accent1">
                  <a:lumMod val="75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546225" indent="-282575" algn="l" defTabSz="914400" rtl="0" eaLnBrk="1" latinLnBrk="0" hangingPunct="1">
              <a:spcBef>
                <a:spcPts val="6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"/>
              <a:defRPr kumimoji="1"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828800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177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82575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SzPct val="110000"/>
              <a:buFont typeface="Wingdings 2" pitchFamily="18" charset="2"/>
              <a:buChar char=""/>
              <a:defRPr kumimoji="1" lang="en-US" sz="18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89225" indent="-282575" algn="l" defTabSz="914400" rtl="0" eaLnBrk="1" latinLnBrk="0" hangingPunct="1">
              <a:spcBef>
                <a:spcPct val="20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Char char=""/>
              <a:defRPr kumimoji="1" lang="en-US" sz="18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hangingPunct="0">
              <a:buFont typeface="Wingdings 2" pitchFamily="18" charset="2"/>
              <a:buNone/>
            </a:pPr>
            <a:endParaRPr lang="en-US" altLang="ja-JP" sz="3200" dirty="0" smtClean="0"/>
          </a:p>
          <a:p>
            <a:pPr marL="0" indent="0" hangingPunct="0">
              <a:buNone/>
            </a:pPr>
            <a:r>
              <a:rPr lang="ja-JP" altLang="ja-JP" sz="3200" dirty="0"/>
              <a:t>「</a:t>
            </a:r>
            <a:r>
              <a:rPr lang="ja-JP" altLang="en-US" sz="3200" dirty="0" smtClean="0"/>
              <a:t>練習を教える様子</a:t>
            </a:r>
            <a:r>
              <a:rPr lang="ja-JP" altLang="ja-JP" sz="3200" dirty="0" smtClean="0"/>
              <a:t>」</a:t>
            </a:r>
            <a:r>
              <a:rPr lang="ja-JP" altLang="ja-JP" sz="3200" dirty="0"/>
              <a:t>　</a:t>
            </a:r>
            <a:r>
              <a:rPr lang="ja-JP" altLang="ja-JP" sz="3200" dirty="0" smtClean="0"/>
              <a:t>［</a:t>
            </a:r>
            <a:r>
              <a:rPr lang="en-US" altLang="ja-JP" sz="3200" dirty="0"/>
              <a:t>02:20</a:t>
            </a:r>
            <a:r>
              <a:rPr lang="ja-JP" altLang="ja-JP" sz="3200" dirty="0"/>
              <a:t>〜</a:t>
            </a:r>
            <a:r>
              <a:rPr lang="en-US" altLang="ja-JP" sz="3200" dirty="0"/>
              <a:t>02:55</a:t>
            </a:r>
            <a:r>
              <a:rPr lang="ja-JP" altLang="ja-JP" sz="3200" dirty="0"/>
              <a:t>］</a:t>
            </a:r>
            <a:endParaRPr lang="en-US" altLang="ja-JP" sz="3200" dirty="0"/>
          </a:p>
          <a:p>
            <a:pPr marL="0" indent="0" hangingPunct="0">
              <a:buFont typeface="Wingdings 2" pitchFamily="18" charset="2"/>
              <a:buNone/>
            </a:pPr>
            <a:r>
              <a:rPr lang="ja-JP" altLang="ja-JP" sz="3200" dirty="0" smtClean="0"/>
              <a:t>「</a:t>
            </a:r>
            <a:r>
              <a:rPr lang="ja-JP" altLang="en-US" sz="3200" dirty="0" smtClean="0"/>
              <a:t>生徒の感想</a:t>
            </a:r>
            <a:r>
              <a:rPr lang="ja-JP" altLang="ja-JP" sz="3200" dirty="0" smtClean="0"/>
              <a:t>」［</a:t>
            </a:r>
            <a:r>
              <a:rPr lang="en-US" altLang="ja-JP" sz="3200" dirty="0" smtClean="0"/>
              <a:t>03:32</a:t>
            </a:r>
            <a:r>
              <a:rPr lang="ja-JP" altLang="ja-JP" sz="3200" dirty="0" smtClean="0"/>
              <a:t>〜</a:t>
            </a:r>
            <a:r>
              <a:rPr lang="en-US" altLang="ja-JP" sz="3200" dirty="0"/>
              <a:t>3</a:t>
            </a:r>
            <a:r>
              <a:rPr lang="en-US" altLang="ja-JP" sz="3200" dirty="0" smtClean="0"/>
              <a:t>:48</a:t>
            </a:r>
            <a:r>
              <a:rPr lang="ja-JP" altLang="ja-JP" sz="3200" dirty="0" smtClean="0"/>
              <a:t>］</a:t>
            </a:r>
            <a:endParaRPr lang="en-US" altLang="ja-JP" sz="3200" dirty="0" smtClean="0"/>
          </a:p>
          <a:p>
            <a:pPr marL="0" indent="0" hangingPunct="0">
              <a:buNone/>
            </a:pPr>
            <a:r>
              <a:rPr lang="ja-JP" altLang="ja-JP" sz="3200" dirty="0" smtClean="0"/>
              <a:t>「</a:t>
            </a:r>
            <a:r>
              <a:rPr lang="ja-JP" altLang="en-US" sz="3200" dirty="0" smtClean="0"/>
              <a:t>練習様子</a:t>
            </a:r>
            <a:r>
              <a:rPr lang="ja-JP" altLang="ja-JP" sz="3200" dirty="0" smtClean="0"/>
              <a:t>」</a:t>
            </a:r>
            <a:r>
              <a:rPr lang="ja-JP" altLang="ja-JP" sz="3200" dirty="0"/>
              <a:t>［</a:t>
            </a:r>
            <a:r>
              <a:rPr lang="en-US" altLang="ja-JP" sz="3200" dirty="0" smtClean="0"/>
              <a:t>05:13</a:t>
            </a:r>
            <a:r>
              <a:rPr lang="ja-JP" altLang="ja-JP" sz="3200" dirty="0" smtClean="0"/>
              <a:t>〜</a:t>
            </a:r>
            <a:r>
              <a:rPr lang="en-US" altLang="ja-JP" sz="3200" dirty="0" smtClean="0"/>
              <a:t>05:30</a:t>
            </a:r>
            <a:r>
              <a:rPr lang="ja-JP" altLang="ja-JP" sz="3200" dirty="0" smtClean="0"/>
              <a:t>］</a:t>
            </a:r>
          </a:p>
          <a:p>
            <a:pPr marL="0" indent="0" hangingPunct="0">
              <a:buFont typeface="Wingdings 2" pitchFamily="18" charset="2"/>
              <a:buNone/>
            </a:pPr>
            <a:r>
              <a:rPr lang="ja-JP" altLang="ja-JP" sz="3200" dirty="0" smtClean="0"/>
              <a:t>「</a:t>
            </a:r>
            <a:r>
              <a:rPr lang="ja-JP" altLang="en-US" sz="3200" dirty="0" smtClean="0"/>
              <a:t>型</a:t>
            </a:r>
            <a:r>
              <a:rPr lang="ja-JP" altLang="ja-JP" sz="3200" dirty="0" smtClean="0"/>
              <a:t>」［</a:t>
            </a:r>
            <a:r>
              <a:rPr lang="en-US" altLang="ja-JP" sz="3200" dirty="0" smtClean="0"/>
              <a:t>01:42</a:t>
            </a:r>
            <a:r>
              <a:rPr lang="ja-JP" altLang="ja-JP" sz="3200" dirty="0" smtClean="0"/>
              <a:t>〜</a:t>
            </a:r>
            <a:r>
              <a:rPr lang="en-US" altLang="ja-JP" sz="3200" dirty="0" smtClean="0"/>
              <a:t>02:09</a:t>
            </a:r>
            <a:r>
              <a:rPr lang="ja-JP" altLang="ja-JP" sz="3200" dirty="0" smtClean="0"/>
              <a:t>］</a:t>
            </a:r>
          </a:p>
          <a:p>
            <a:pPr marL="0" indent="0" hangingPunct="0">
              <a:buNone/>
            </a:pPr>
            <a:endParaRPr lang="ja-JP" altLang="ja-JP" sz="3200" dirty="0" smtClean="0"/>
          </a:p>
          <a:p>
            <a:pPr marL="0" indent="0" hangingPunct="0">
              <a:buNone/>
            </a:pPr>
            <a:endParaRPr lang="ja-JP" altLang="ja-JP" sz="3200" dirty="0"/>
          </a:p>
          <a:p>
            <a:pPr marL="0" indent="0" hangingPunct="0">
              <a:buFont typeface="Wingdings 2" pitchFamily="18" charset="2"/>
              <a:buNone/>
            </a:pPr>
            <a:endParaRPr lang="ja-JP" altLang="ja-JP" sz="3200" dirty="0" smtClean="0"/>
          </a:p>
          <a:p>
            <a:pPr marL="0" indent="0">
              <a:buFont typeface="Wingdings 2" pitchFamily="18" charset="2"/>
              <a:buNone/>
            </a:pP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7985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8900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4795" y="2370723"/>
            <a:ext cx="8042276" cy="1210776"/>
          </a:xfrm>
        </p:spPr>
        <p:txBody>
          <a:bodyPr>
            <a:noAutofit/>
          </a:bodyPr>
          <a:lstStyle/>
          <a:p>
            <a:pPr marL="0" indent="0" hangingPunct="0">
              <a:buNone/>
            </a:pPr>
            <a:r>
              <a:rPr lang="ja-JP" altLang="ja-JP" sz="2800" dirty="0"/>
              <a:t>作成</a:t>
            </a:r>
            <a:r>
              <a:rPr lang="ja-JP" altLang="ja-JP" sz="2800" dirty="0" smtClean="0"/>
              <a:t>：</a:t>
            </a:r>
            <a:r>
              <a:rPr lang="ja-JP" altLang="en-US" sz="2800" dirty="0" smtClean="0"/>
              <a:t>矢野</a:t>
            </a:r>
            <a:r>
              <a:rPr lang="en-US" altLang="ja-JP" sz="2800" dirty="0" smtClean="0"/>
              <a:t> </a:t>
            </a:r>
            <a:r>
              <a:rPr lang="ja-JP" altLang="en-US" sz="2800" dirty="0" smtClean="0"/>
              <a:t>羽衣子</a:t>
            </a:r>
            <a:r>
              <a:rPr lang="ja-JP" altLang="ja-JP" sz="2800" dirty="0" smtClean="0"/>
              <a:t>，</a:t>
            </a:r>
            <a:r>
              <a:rPr lang="en-US" altLang="ja-JP" sz="2800" dirty="0"/>
              <a:t>2018</a:t>
            </a:r>
            <a:r>
              <a:rPr lang="ja-JP" altLang="ja-JP" sz="2800" dirty="0"/>
              <a:t>年</a:t>
            </a:r>
          </a:p>
          <a:p>
            <a:pPr marL="0" indent="0">
              <a:buNone/>
            </a:pPr>
            <a:r>
              <a:rPr lang="ja-JP" altLang="ja-JP" sz="2800" dirty="0"/>
              <a:t>編集：ろう者学教育コンテンツ開発取組担当 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256144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そよ風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そよ風.thmx</Template>
  <TotalTime>6471</TotalTime>
  <Words>154</Words>
  <Application>Microsoft Macintosh PowerPoint</Application>
  <PresentationFormat>画面に合わせる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そよ風</vt:lpstr>
      <vt:lpstr> 「デフ空手道について学ぼう」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まとめ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ろう教育の変遷</dc:title>
  <dc:creator>YANO UIKO</dc:creator>
  <cp:lastModifiedBy>YANO UIKO</cp:lastModifiedBy>
  <cp:revision>137</cp:revision>
  <dcterms:created xsi:type="dcterms:W3CDTF">2018-10-17T05:43:36Z</dcterms:created>
  <dcterms:modified xsi:type="dcterms:W3CDTF">2019-01-23T02:51:04Z</dcterms:modified>
</cp:coreProperties>
</file>