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84" r:id="rId16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8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C486F-EF25-46F5-A322-57F772507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93F781-B9FC-4DD1-93D4-64A18B698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519BAE-7F0F-44C2-9B7E-10CD3348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2C6C8A-CF7E-468B-B485-E5E82EA9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9DF572-69D5-4C18-B7DF-B6EDB6E8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93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C19E9B-F5E9-4D8A-BDE6-B0C54305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A0CF1B-E18A-4E8D-952F-20E0C68A8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90FD85-2230-4385-B60C-8E8483AF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3EFBF8-4509-4CE5-A117-C3C089A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88C268-7A1F-4E1A-8AB2-BF67CB39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4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1205B49-4F7D-48B4-84C4-B2D52EC0C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CCB7BD-E88A-4CE0-A035-365D36597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BE9E4B-1C8E-4C67-9BE4-5EBBF5DA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9F1F3-7151-4F40-A25B-9D07D87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2B17A8-0140-4C75-B23B-A761EC16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32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5567C2-53C2-4ADD-AAFA-62A08A6B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BCBC5A-2D0E-45FF-9AA1-F53622F9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A154B5-5777-4319-8C38-6F856378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57D954-0B28-43B0-B973-E27DEBF3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AE762D-3482-4421-B7D0-03459D18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86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1BA237-0676-42B9-BEF4-4862CF79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302BAB-8ADB-40DB-9F82-72A291D35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34098F-4675-4449-A34F-23F361E9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08BDA4-D84E-420B-9FDE-834E431E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D1EB98-0320-4909-9E0D-0E43E20E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85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78BEDB-D81C-42C4-A39A-EC157795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85F30-B6B0-4C62-98B7-806527B1C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ABC9DC-E03E-48E8-8DCD-46AEA7BE0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03DDE6-F97D-420D-9B2F-D0970259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7C23FA-3CFE-416B-BEAE-62EEB594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64153D-B70E-4609-B59A-107BA408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61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421E76-B9DE-4827-8B79-6F04601F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9A89CE-8E5B-481F-9223-948C0F21C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751194-8AD1-4988-92ED-568F743E8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F49CE4-1D81-4C1E-B03A-4A608A8E7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FB731C-7371-4B74-BE99-46AB95DA1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9FFEA85-A3DE-4EE7-B0D0-893FF8A1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40F6D4-9E52-4A41-9FFA-1875C58E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94FF597-7110-4853-864A-6B9BA973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03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F8D06-1D61-4716-815D-B1E46AB2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B6AABF-4D1C-4C93-A3F1-1A686CB0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C41418-9F70-4D54-BB7B-0D5C43F6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8D2FD3-4C37-4674-A88A-BA3324E1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69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21FDC5-8239-42FA-A253-6D720F2C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C3D19A-FF96-4BA7-B39F-EB914D53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3A5CB2-5F07-4B55-AED0-AA862D2E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50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223A18-EF6C-4F53-B9D4-7A53E46E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3BF820-9BA5-4F4E-808B-135BD807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E52BC-B77A-4499-B71F-352F29909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BF8F0E-145A-4892-90C0-2CA51FC6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854956-85FE-488C-8AFD-07401CC4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D9332B-4E3E-4EFC-A20A-62DC9719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05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263DD-68AC-4F7C-B9B7-751F99DD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97CD75C-1DDA-4327-A223-F548FA6A4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7C9BF6-244E-4185-A839-69E39C2F8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A46A6D-56D6-41F4-BDCB-D4171F6F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91BCA2-663C-467D-BF57-4328A861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10951A-2C58-4D86-914E-0DDDEF83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78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58CA88-482B-4C4F-A18E-EF5A160C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FECD94-6E24-4611-BFBB-4C31F283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ECEA97-BE23-44D2-9AAA-F086FBEC1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A253-F67A-4669-92AC-2A1183BFB88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79F33E-1618-4D63-892C-22080CB46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37EF90-68E8-4AB8-BDF2-D2231C105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517B-2FEF-4CA1-B58A-868C043D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4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f.ne.jp/doc/japanese/daw/wz_rakugo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3JeByLnc-Z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9E1CD4-F087-4BD4-A6C8-F9C81A0B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デフパフォーマンス</a:t>
            </a:r>
          </a:p>
        </p:txBody>
      </p:sp>
    </p:spTree>
    <p:extLst>
      <p:ext uri="{BB962C8B-B14F-4D97-AF65-F5344CB8AC3E}">
        <p14:creationId xmlns:p14="http://schemas.microsoft.com/office/powerpoint/2010/main" val="336752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4838D-DCB4-45BC-8C97-A21ABCF5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どんなことに視点を持って調べるか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27DAA3-4B44-42AD-B3BF-419FF6BF0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彼らが伝えたいもの</a:t>
            </a:r>
            <a:endParaRPr kumimoji="1" lang="en-US" altLang="ja-JP" dirty="0"/>
          </a:p>
          <a:p>
            <a:r>
              <a:rPr kumimoji="1" lang="ja-JP" altLang="en-US" dirty="0"/>
              <a:t>このように考えるに至った流れ</a:t>
            </a:r>
            <a:endParaRPr kumimoji="1" lang="en-US" altLang="ja-JP" dirty="0"/>
          </a:p>
          <a:p>
            <a:r>
              <a:rPr kumimoji="1" lang="ja-JP" altLang="en-US" dirty="0"/>
              <a:t>彼らの思い</a:t>
            </a:r>
            <a:endParaRPr kumimoji="1" lang="en-US" altLang="ja-JP" dirty="0"/>
          </a:p>
          <a:p>
            <a:r>
              <a:rPr kumimoji="1" lang="ja-JP" altLang="en-US" dirty="0"/>
              <a:t>彼らが目指すもの</a:t>
            </a:r>
            <a:endParaRPr kumimoji="1" lang="en-US" altLang="ja-JP" dirty="0"/>
          </a:p>
          <a:p>
            <a:r>
              <a:rPr kumimoji="1" lang="ja-JP" altLang="en-US" dirty="0"/>
              <a:t>周りとの協働</a:t>
            </a:r>
            <a:endParaRPr kumimoji="1" lang="en-US" altLang="ja-JP" dirty="0"/>
          </a:p>
          <a:p>
            <a:r>
              <a:rPr kumimoji="1" lang="ja-JP" altLang="en-US" dirty="0"/>
              <a:t>彼らが考える社会的課題</a:t>
            </a:r>
            <a:endParaRPr kumimoji="1" lang="en-US" altLang="ja-JP" dirty="0"/>
          </a:p>
          <a:p>
            <a:r>
              <a:rPr kumimoji="1" lang="ja-JP" altLang="en-US" dirty="0"/>
              <a:t>自分が感じたこと、思ったこと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550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70394-75F1-46F0-AA62-AB21D9FB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調べる場所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EB086F-5F66-4A28-AADF-291028C7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図書館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ＰＣｒｏｏｍ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05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70394-75F1-46F0-AA62-AB21D9FB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まとめ方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EB086F-5F66-4A28-AADF-291028C7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ワークシートに記入</a:t>
            </a:r>
            <a:endParaRPr kumimoji="1" lang="en-US" altLang="ja-JP" dirty="0"/>
          </a:p>
          <a:p>
            <a:r>
              <a:rPr kumimoji="1" lang="ja-JP" altLang="en-US" dirty="0"/>
              <a:t>ＷＥＢページの印刷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208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70394-75F1-46F0-AA62-AB21D9FB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EB086F-5F66-4A28-AADF-291028C7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ＰＰＴにまとめて発表</a:t>
            </a:r>
            <a:endParaRPr kumimoji="1" lang="en-US" altLang="ja-JP" dirty="0"/>
          </a:p>
          <a:p>
            <a:r>
              <a:rPr kumimoji="1" lang="ja-JP" altLang="en-US" dirty="0"/>
              <a:t>ＰＰＴの作り方を工夫して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文字だらけの画面　</a:t>
            </a:r>
            <a:r>
              <a:rPr kumimoji="1" lang="en-US" altLang="ja-JP" dirty="0"/>
              <a:t>×</a:t>
            </a:r>
          </a:p>
          <a:p>
            <a:pPr marL="0" indent="0">
              <a:buNone/>
            </a:pPr>
            <a:r>
              <a:rPr kumimoji="1" lang="ja-JP" altLang="en-US" dirty="0"/>
              <a:t>　　　効果的に図式的に　○</a:t>
            </a:r>
          </a:p>
        </p:txBody>
      </p:sp>
    </p:spTree>
    <p:extLst>
      <p:ext uri="{BB962C8B-B14F-4D97-AF65-F5344CB8AC3E}">
        <p14:creationId xmlns:p14="http://schemas.microsoft.com/office/powerpoint/2010/main" val="1164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A1FE26-DE94-4EA6-8216-163C84E4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伝えたいことは何かを明確に</a:t>
            </a:r>
          </a:p>
        </p:txBody>
      </p:sp>
    </p:spTree>
    <p:extLst>
      <p:ext uri="{BB962C8B-B14F-4D97-AF65-F5344CB8AC3E}">
        <p14:creationId xmlns:p14="http://schemas.microsoft.com/office/powerpoint/2010/main" val="157510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title"/>
          </p:nvPr>
        </p:nvSpPr>
        <p:spPr>
          <a:xfrm>
            <a:off x="1027959" y="2584211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/>
              <a:t>作成：</a:t>
            </a:r>
            <a:r>
              <a:rPr kumimoji="1" lang="ja-JP" altLang="en-US" sz="3200"/>
              <a:t>山田京子（</a:t>
            </a:r>
            <a:r>
              <a:rPr kumimoji="1" lang="en-US" altLang="ja-JP" sz="3200" dirty="0"/>
              <a:t>2019</a:t>
            </a:r>
            <a:r>
              <a:rPr kumimoji="1" lang="ja-JP" altLang="en-US" sz="3200"/>
              <a:t>年</a:t>
            </a:r>
            <a:r>
              <a:rPr kumimoji="1" lang="ja-JP" altLang="en-US" sz="3200" dirty="0"/>
              <a:t>）</a:t>
            </a:r>
            <a:endParaRPr kumimoji="1" lang="en-US" altLang="ja-JP" sz="3200" dirty="0"/>
          </a:p>
          <a:p>
            <a:r>
              <a:rPr lang="ja-JP" altLang="en-US" sz="3200" dirty="0"/>
              <a:t>編集</a:t>
            </a:r>
            <a:r>
              <a:rPr kumimoji="1" lang="ja-JP" altLang="en-US" sz="3200" dirty="0"/>
              <a:t>：筑波技術大学ろう者学教育コンテンツ開発取組</a:t>
            </a:r>
          </a:p>
        </p:txBody>
      </p:sp>
    </p:spTree>
    <p:extLst>
      <p:ext uri="{BB962C8B-B14F-4D97-AF65-F5344CB8AC3E}">
        <p14:creationId xmlns:p14="http://schemas.microsoft.com/office/powerpoint/2010/main" val="90406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7ADB7-6390-4475-80C8-F494A697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どんなパフォーマンスがあるかな？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E8BCAC3-0F31-47E0-87D4-CFDE7E3AA84F}"/>
              </a:ext>
            </a:extLst>
          </p:cNvPr>
          <p:cNvSpPr/>
          <p:nvPr/>
        </p:nvSpPr>
        <p:spPr>
          <a:xfrm>
            <a:off x="1242874" y="1802167"/>
            <a:ext cx="9658905" cy="45986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56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E0E11F-79E3-4DDE-821A-80F384BE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手話パントマイム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0AA81E-63A9-4BE5-B681-18CDC297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砂田アトム氏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840AAD-3581-4B1D-9052-4767D2A3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223" y="206375"/>
            <a:ext cx="5095875" cy="610552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32F538-85B2-4F87-9D25-E0734BDAEA49}"/>
              </a:ext>
            </a:extLst>
          </p:cNvPr>
          <p:cNvSpPr/>
          <p:nvPr/>
        </p:nvSpPr>
        <p:spPr>
          <a:xfrm>
            <a:off x="8206844" y="6311900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http://shikaku.in/event/id/704/</a:t>
            </a:r>
          </a:p>
        </p:txBody>
      </p:sp>
    </p:spTree>
    <p:extLst>
      <p:ext uri="{BB962C8B-B14F-4D97-AF65-F5344CB8AC3E}">
        <p14:creationId xmlns:p14="http://schemas.microsoft.com/office/powerpoint/2010/main" val="286341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81076-95E8-489A-ABE8-0C1F26CA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手話狂言　日本</a:t>
            </a:r>
            <a:r>
              <a:rPr kumimoji="1" lang="ja-JP" altLang="en-US" dirty="0" err="1"/>
              <a:t>ろう</a:t>
            </a:r>
            <a:r>
              <a:rPr kumimoji="1" lang="ja-JP" altLang="en-US" dirty="0"/>
              <a:t>者劇団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20936A-2E7B-49FA-8655-EA0F0CA31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7CB3C9-BBA9-4310-829E-80A76CC3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4"/>
            <a:ext cx="5482701" cy="354039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8D9DA12-78F6-479E-AD20-D8F236FEB2F1}"/>
              </a:ext>
            </a:extLst>
          </p:cNvPr>
          <p:cNvSpPr/>
          <p:nvPr/>
        </p:nvSpPr>
        <p:spPr>
          <a:xfrm>
            <a:off x="7701838" y="6308209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https://www.u-x3.com/?p=4381</a:t>
            </a:r>
          </a:p>
        </p:txBody>
      </p:sp>
    </p:spTree>
    <p:extLst>
      <p:ext uri="{BB962C8B-B14F-4D97-AF65-F5344CB8AC3E}">
        <p14:creationId xmlns:p14="http://schemas.microsoft.com/office/powerpoint/2010/main" val="113330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3DACFF-9938-498E-B6E6-F45EF14F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4" y="666958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ダンス</a:t>
            </a:r>
            <a:br>
              <a:rPr kumimoji="1" lang="en-US" altLang="ja-JP" dirty="0"/>
            </a:br>
            <a:r>
              <a:rPr kumimoji="1" lang="ja-JP" altLang="en-US" dirty="0"/>
              <a:t>　ミュージカル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B90127-8429-402E-A0A7-24CBF3662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9346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大橋ひろえさん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A6A0782-FC64-45B7-A9D3-2179D337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413963"/>
            <a:ext cx="6618514" cy="311429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577146-987B-4FB8-8711-02AF48E16AC3}"/>
              </a:ext>
            </a:extLst>
          </p:cNvPr>
          <p:cNvSpPr/>
          <p:nvPr/>
        </p:nvSpPr>
        <p:spPr>
          <a:xfrm>
            <a:off x="7611833" y="6311900"/>
            <a:ext cx="40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http://ohashihiroe.com/sapazn.html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7F3C5FD-C2E7-4F7E-AA80-99F1F6435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67" y="365125"/>
            <a:ext cx="6808333" cy="43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6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3E19DA-B5BC-4BC1-B5B6-7EF33E2E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人形劇　　　　　　　</a:t>
            </a:r>
            <a:r>
              <a:rPr kumimoji="1" lang="ja-JP" altLang="en-US" sz="2400" dirty="0"/>
              <a:t>デフパペットシアターひとみ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8DE18F-D1E7-41FA-8AE5-00EA802D3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8807" y="1825625"/>
            <a:ext cx="8019585" cy="435133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6FEA3F3-72BB-4CAD-AC83-F92A36213AB0}"/>
              </a:ext>
            </a:extLst>
          </p:cNvPr>
          <p:cNvSpPr/>
          <p:nvPr/>
        </p:nvSpPr>
        <p:spPr>
          <a:xfrm>
            <a:off x="8806074" y="6311900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http://deaf.puppet.or.jp/</a:t>
            </a:r>
          </a:p>
        </p:txBody>
      </p:sp>
    </p:spTree>
    <p:extLst>
      <p:ext uri="{BB962C8B-B14F-4D97-AF65-F5344CB8AC3E}">
        <p14:creationId xmlns:p14="http://schemas.microsoft.com/office/powerpoint/2010/main" val="420796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7DABB-167A-478D-894F-CFD3EE12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手話朗読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807A423-4889-4922-AA9E-69CC26CC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4" y="71711"/>
            <a:ext cx="5812290" cy="624018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D62C5D1-B66C-4803-B56C-4B802BA61496}"/>
              </a:ext>
            </a:extLst>
          </p:cNvPr>
          <p:cNvSpPr/>
          <p:nvPr/>
        </p:nvSpPr>
        <p:spPr>
          <a:xfrm>
            <a:off x="374562" y="6311900"/>
            <a:ext cx="5721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https://deaflife-bridge.themedia.jp/posts/1778153/</a:t>
            </a:r>
          </a:p>
        </p:txBody>
      </p:sp>
    </p:spTree>
    <p:extLst>
      <p:ext uri="{BB962C8B-B14F-4D97-AF65-F5344CB8AC3E}">
        <p14:creationId xmlns:p14="http://schemas.microsoft.com/office/powerpoint/2010/main" val="31272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7DABB-167A-478D-894F-CFD3EE12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手話落語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BCEBFCE-BE94-492F-AE7A-A956D248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49" y="936171"/>
            <a:ext cx="4844401" cy="340722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B9F0B7E-7E15-4BDB-94F3-7F8FE900A2A9}"/>
              </a:ext>
            </a:extLst>
          </p:cNvPr>
          <p:cNvSpPr/>
          <p:nvPr/>
        </p:nvSpPr>
        <p:spPr>
          <a:xfrm>
            <a:off x="5163652" y="6119336"/>
            <a:ext cx="719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https://www.dinf.ne.jp/doc/japanese/daw/wz_rakugo.html</a:t>
            </a:r>
            <a:endParaRPr lang="en-US" altLang="ja-JP" dirty="0"/>
          </a:p>
          <a:p>
            <a:r>
              <a:rPr lang="en-US" altLang="ja-JP" dirty="0">
                <a:hlinkClick r:id="rId4"/>
              </a:rPr>
              <a:t>https://www.youtube.com/watch?v=3JeByLnc-Zo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1E67AA-D62B-4B93-ABE9-1EB7D9679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12178"/>
            <a:ext cx="5831341" cy="41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68BD21-89A8-4A48-B2B7-E08A4722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3943" cy="1325563"/>
          </a:xfrm>
        </p:spPr>
        <p:txBody>
          <a:bodyPr/>
          <a:lstStyle/>
          <a:p>
            <a:r>
              <a:rPr kumimoji="1" lang="ja-JP" altLang="en-US" dirty="0"/>
              <a:t>調べ学習をしよう　　全体で、</a:t>
            </a:r>
            <a:r>
              <a:rPr kumimoji="1" lang="en-US" altLang="ja-JP" dirty="0"/>
              <a:t>115</a:t>
            </a:r>
            <a:r>
              <a:rPr kumimoji="1" lang="ja-JP" altLang="en-US" dirty="0"/>
              <a:t>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7D9CA2-68A7-4FE7-B9A8-43BEEC63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1</a:t>
            </a:r>
            <a:r>
              <a:rPr kumimoji="1" lang="ja-JP" altLang="en-US" dirty="0"/>
              <a:t>　テーマを決める　　　劇、ダンス、ミュージカル、手話朗読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　　　　  狂言、パントマイム、人形劇、落語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2</a:t>
            </a:r>
            <a:r>
              <a:rPr kumimoji="1" lang="ja-JP" altLang="en-US" dirty="0"/>
              <a:t>　パフォーマーを決める　個人でも団体でもＯＫ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3</a:t>
            </a:r>
            <a:r>
              <a:rPr kumimoji="1" lang="ja-JP" altLang="en-US" dirty="0"/>
              <a:t>　調べ活動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4</a:t>
            </a:r>
            <a:r>
              <a:rPr kumimoji="1" lang="ja-JP" altLang="en-US" dirty="0"/>
              <a:t>　まとめる、発表準備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5</a:t>
            </a:r>
            <a:r>
              <a:rPr kumimoji="1" lang="ja-JP" altLang="en-US" dirty="0"/>
              <a:t>　発表会</a:t>
            </a:r>
          </a:p>
        </p:txBody>
      </p:sp>
    </p:spTree>
    <p:extLst>
      <p:ext uri="{BB962C8B-B14F-4D97-AF65-F5344CB8AC3E}">
        <p14:creationId xmlns:p14="http://schemas.microsoft.com/office/powerpoint/2010/main" val="70134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301</Words>
  <Application>Microsoft Macintosh PowerPoint</Application>
  <PresentationFormat>ワイド画面</PresentationFormat>
  <Paragraphs>66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游ゴシック</vt:lpstr>
      <vt:lpstr>游ゴシック Light</vt:lpstr>
      <vt:lpstr>Arial</vt:lpstr>
      <vt:lpstr>Office テーマ</vt:lpstr>
      <vt:lpstr>デフパフォーマンス</vt:lpstr>
      <vt:lpstr>どんなパフォーマンスがあるかな？</vt:lpstr>
      <vt:lpstr>手話パントマイム</vt:lpstr>
      <vt:lpstr>手話狂言　日本ろう者劇団</vt:lpstr>
      <vt:lpstr>ダンス 　ミュージカル</vt:lpstr>
      <vt:lpstr>人形劇　　　　　　　デフパペットシアターひとみ</vt:lpstr>
      <vt:lpstr>手話朗読</vt:lpstr>
      <vt:lpstr>手話落語</vt:lpstr>
      <vt:lpstr>調べ学習をしよう　　全体で、115分</vt:lpstr>
      <vt:lpstr>どんなことに視点を持って調べるか</vt:lpstr>
      <vt:lpstr>調べる場所　</vt:lpstr>
      <vt:lpstr>まとめ方　</vt:lpstr>
      <vt:lpstr>発表　</vt:lpstr>
      <vt:lpstr>伝えたいことは何かを明確に</vt:lpstr>
      <vt:lpstr>作成：山田京子（2019年） 編集：筑波技術大学ろう者学教育コンテンツ開発取組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 chan</dc:creator>
  <cp:lastModifiedBy>洋子 小林</cp:lastModifiedBy>
  <cp:revision>11</cp:revision>
  <cp:lastPrinted>2020-01-08T03:17:16Z</cp:lastPrinted>
  <dcterms:created xsi:type="dcterms:W3CDTF">2019-12-17T23:07:16Z</dcterms:created>
  <dcterms:modified xsi:type="dcterms:W3CDTF">2020-08-26T06:40:33Z</dcterms:modified>
</cp:coreProperties>
</file>