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8" r:id="rId6"/>
    <p:sldId id="269" r:id="rId7"/>
    <p:sldId id="267" r:id="rId8"/>
    <p:sldId id="28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32" autoAdjust="0"/>
    <p:restoredTop sz="89713" autoAdjust="0"/>
  </p:normalViewPr>
  <p:slideViewPr>
    <p:cSldViewPr snapToGrid="0">
      <p:cViewPr varScale="1">
        <p:scale>
          <a:sx n="72" d="100"/>
          <a:sy n="72" d="100"/>
        </p:scale>
        <p:origin x="216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8E853-0649-41DD-9E8B-F229DC0D5C45}" type="datetimeFigureOut">
              <a:rPr kumimoji="1" lang="ja-JP" altLang="en-US" smtClean="0"/>
              <a:t>2020/8/26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2536C-33A2-4FF1-9D34-04C469C954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2505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02536C-33A2-4FF1-9D34-04C469C9549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2389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02536C-33A2-4FF1-9D34-04C469C9549A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7872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02536C-33A2-4FF1-9D34-04C469C9549A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2799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8/26/20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9867677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657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010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571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8/26/20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598710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847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8/26/20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590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60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8/26/20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633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8/26/20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10109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8/26/20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70458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8/26/20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2938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kumimoji="1"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kumimoji="1"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kumimoji="1"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kumimoji="1"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kumimoji="1"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kumimoji="1"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kumimoji="1"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kumimoji="1"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Fpj03fvmJ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04B98E-141F-43F9-A428-194C90AC2C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6592" y="1768998"/>
            <a:ext cx="8778297" cy="2098226"/>
          </a:xfrm>
        </p:spPr>
        <p:txBody>
          <a:bodyPr/>
          <a:lstStyle/>
          <a:p>
            <a:r>
              <a:rPr lang="ja-JP" altLang="en-US" dirty="0"/>
              <a:t>自由に表現してみる</a:t>
            </a:r>
            <a:endParaRPr kumimoji="1" lang="ja-JP" altLang="en-US" dirty="0"/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FF02BFA3-CB3E-C74C-BA7B-BD3C05DC1E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22277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97FDEB-25FB-4156-8599-94D02F0F7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芸術（アート）って何だろう？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5C10B3E-4139-4293-9B5F-9AC8C3FDB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1555" y="1742090"/>
            <a:ext cx="9028889" cy="44301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600" dirty="0"/>
              <a:t>・</a:t>
            </a:r>
            <a:r>
              <a:rPr lang="ja-JP" altLang="en-US" sz="3600" dirty="0"/>
              <a:t>映画</a:t>
            </a:r>
            <a:endParaRPr kumimoji="1"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・音楽</a:t>
            </a:r>
            <a:endParaRPr lang="en-US" altLang="ja-JP" sz="3600" dirty="0"/>
          </a:p>
          <a:p>
            <a:pPr marL="0" indent="0">
              <a:buNone/>
            </a:pPr>
            <a:r>
              <a:rPr kumimoji="1" lang="ja-JP" altLang="en-US" sz="3600" dirty="0"/>
              <a:t>・</a:t>
            </a:r>
            <a:r>
              <a:rPr lang="ja-JP" altLang="en-US" sz="3600" dirty="0"/>
              <a:t>ミュージカル</a:t>
            </a:r>
            <a:endParaRPr kumimoji="1" lang="en-US" altLang="ja-JP" sz="3600" dirty="0"/>
          </a:p>
          <a:p>
            <a:pPr marL="0" indent="0">
              <a:buNone/>
            </a:pPr>
            <a:r>
              <a:rPr kumimoji="1" lang="ja-JP" altLang="en-US" sz="3600" dirty="0"/>
              <a:t>・</a:t>
            </a:r>
            <a:r>
              <a:rPr lang="ja-JP" altLang="en-US" sz="3600" dirty="0"/>
              <a:t>演劇</a:t>
            </a:r>
            <a:endParaRPr kumimoji="1" lang="en-US" altLang="ja-JP" sz="3600" dirty="0"/>
          </a:p>
          <a:p>
            <a:pPr marL="0" indent="0">
              <a:buNone/>
            </a:pPr>
            <a:r>
              <a:rPr kumimoji="1" lang="ja-JP" altLang="en-US" sz="3600" dirty="0"/>
              <a:t>・絵画</a:t>
            </a:r>
            <a:endParaRPr kumimoji="1"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・陶芸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090771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97FDEB-25FB-4156-8599-94D02F0F7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97712"/>
            <a:ext cx="9601200" cy="1068919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昔の映画・・・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5C10B3E-4139-4293-9B5F-9AC8C3FDB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9235" y="2182477"/>
            <a:ext cx="3319670" cy="6808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ja-JP" altLang="en-US" sz="3600"/>
              <a:t>活弁士</a:t>
            </a:r>
            <a:endParaRPr kumimoji="1" lang="en-US" altLang="ja-JP" sz="36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BC70A6A-3101-8148-AEBD-4F30B1D91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0677" y="2863308"/>
            <a:ext cx="4096320" cy="272661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FA57CCE6-2A88-A344-B1D1-1E8909A03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140" y="1061140"/>
            <a:ext cx="6830367" cy="4735720"/>
          </a:xfrm>
          <a:prstGeom prst="rect">
            <a:avLst/>
          </a:prstGeom>
        </p:spPr>
      </p:pic>
      <p:sp>
        <p:nvSpPr>
          <p:cNvPr id="6" name="タイトル 1">
            <a:extLst>
              <a:ext uri="{FF2B5EF4-FFF2-40B4-BE49-F238E27FC236}">
                <a16:creationId xmlns:a16="http://schemas.microsoft.com/office/drawing/2014/main" id="{2393C818-9F2F-453F-B46D-E1CF510B065C}"/>
              </a:ext>
            </a:extLst>
          </p:cNvPr>
          <p:cNvSpPr txBox="1">
            <a:spLocks/>
          </p:cNvSpPr>
          <p:nvPr/>
        </p:nvSpPr>
        <p:spPr>
          <a:xfrm>
            <a:off x="1371600" y="6063144"/>
            <a:ext cx="4456598" cy="4971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kumimoji="1"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800" dirty="0"/>
              <a:t>カツベン映画普及協会</a:t>
            </a: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CA747D9A-239D-4279-9C23-36D2DBD7741E}"/>
              </a:ext>
            </a:extLst>
          </p:cNvPr>
          <p:cNvSpPr txBox="1">
            <a:spLocks/>
          </p:cNvSpPr>
          <p:nvPr/>
        </p:nvSpPr>
        <p:spPr>
          <a:xfrm>
            <a:off x="8289235" y="6086656"/>
            <a:ext cx="3743088" cy="3681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kumimoji="1"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800" dirty="0"/>
              <a:t>映画</a:t>
            </a:r>
            <a:r>
              <a:rPr lang="en-US" altLang="ja-JP" sz="1800" dirty="0"/>
              <a:t>『</a:t>
            </a:r>
            <a:r>
              <a:rPr lang="ja-JP" altLang="en-US" sz="1800" dirty="0"/>
              <a:t>カツベン</a:t>
            </a:r>
            <a:r>
              <a:rPr lang="en-US" altLang="ja-JP" sz="1800" dirty="0"/>
              <a:t>』</a:t>
            </a:r>
            <a:endParaRPr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138992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DF8C51-2BD3-45B3-B663-FF07C76DC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562" y="274320"/>
            <a:ext cx="10493524" cy="1485900"/>
          </a:xfrm>
        </p:spPr>
        <p:txBody>
          <a:bodyPr>
            <a:normAutofit/>
          </a:bodyPr>
          <a:lstStyle/>
          <a:p>
            <a:r>
              <a:rPr lang="ja-JP" altLang="en-US" dirty="0"/>
              <a:t>舞台手話通訳</a:t>
            </a:r>
            <a:endParaRPr kumimoji="1" lang="ja-JP" altLang="en-US" sz="4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F89C22-0475-4427-B7C8-0269AD40E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12CB77C-4E66-2D4F-88C6-8E3C4DFB664F}"/>
              </a:ext>
            </a:extLst>
          </p:cNvPr>
          <p:cNvSpPr txBox="1"/>
          <p:nvPr/>
        </p:nvSpPr>
        <p:spPr>
          <a:xfrm>
            <a:off x="2544417" y="1948070"/>
            <a:ext cx="3081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ja-JP" dirty="0">
                <a:hlinkClick r:id="rId3"/>
              </a:rPr>
              <a:t>https://youtu.be/fFpj03fvmJk</a:t>
            </a:r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E840D65-141C-3545-88EB-5F7A9F844E37}"/>
              </a:ext>
            </a:extLst>
          </p:cNvPr>
          <p:cNvSpPr txBox="1"/>
          <p:nvPr/>
        </p:nvSpPr>
        <p:spPr>
          <a:xfrm>
            <a:off x="1416724" y="5769024"/>
            <a:ext cx="6115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アメリカ、フランス</a:t>
            </a:r>
            <a:endParaRPr kumimoji="1" lang="en-US" altLang="ja-JP" dirty="0"/>
          </a:p>
          <a:p>
            <a:r>
              <a:rPr kumimoji="1" lang="ja-JP" altLang="en-US" dirty="0"/>
              <a:t>海外では舞台通訳は珍しくない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1DB8CDA-1852-429F-A5BB-DAA943774C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5109" y="1232773"/>
            <a:ext cx="7921782" cy="445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124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774120-AE4F-8740-A7E1-671272C8E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800100"/>
            <a:ext cx="10387584" cy="1485900"/>
          </a:xfrm>
        </p:spPr>
        <p:txBody>
          <a:bodyPr/>
          <a:lstStyle/>
          <a:p>
            <a:r>
              <a:rPr kumimoji="1" lang="ja-JP" altLang="en-US" dirty="0"/>
              <a:t>自分たちも手話通訳をやってみよう！！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4FEEAA8-2A76-184B-B39A-032F06593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3200" dirty="0"/>
              <a:t>映画予告の</a:t>
            </a:r>
            <a:r>
              <a:rPr kumimoji="1" lang="ja-JP" altLang="en-US" sz="3200" dirty="0"/>
              <a:t>アニメを自分たちも他の人に伝えてみよう。</a:t>
            </a:r>
            <a:endParaRPr kumimoji="1" lang="en-US" altLang="ja-JP" sz="3200" dirty="0"/>
          </a:p>
          <a:p>
            <a:endParaRPr kumimoji="1" lang="en-US" altLang="ja-JP" sz="3200" dirty="0"/>
          </a:p>
          <a:p>
            <a:r>
              <a:rPr lang="ja-JP" altLang="en-US" sz="3200" dirty="0"/>
              <a:t>グループやペアの人と伝わる手話表現を考えて、わかりやすく表現できるか考える。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905604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2521D67-97EB-463C-867B-3F80D263F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490" y="560070"/>
            <a:ext cx="10200640" cy="573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817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658470-1746-47F5-98FE-8525064C2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028" y="260498"/>
            <a:ext cx="9601200" cy="1019014"/>
          </a:xfrm>
        </p:spPr>
        <p:txBody>
          <a:bodyPr/>
          <a:lstStyle/>
          <a:p>
            <a:r>
              <a:rPr lang="en-US" altLang="ja-JP" dirty="0"/>
              <a:t>Disney</a:t>
            </a:r>
            <a:r>
              <a:rPr lang="ja-JP" altLang="en-US" dirty="0"/>
              <a:t> タートルトーク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E357798-72A8-614C-AB83-85209C60F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271" y="1045510"/>
            <a:ext cx="7394713" cy="4766979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0DA4C7A7-EECF-48E2-AA5B-DACC18E0444A}"/>
              </a:ext>
            </a:extLst>
          </p:cNvPr>
          <p:cNvSpPr txBox="1">
            <a:spLocks/>
          </p:cNvSpPr>
          <p:nvPr/>
        </p:nvSpPr>
        <p:spPr>
          <a:xfrm>
            <a:off x="1146544" y="6251943"/>
            <a:ext cx="9601200" cy="34555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kumimoji="1"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000" dirty="0"/>
              <a:t>東京</a:t>
            </a:r>
            <a:r>
              <a:rPr lang="en-US" altLang="ja-JP" sz="2000" dirty="0"/>
              <a:t>Disney</a:t>
            </a:r>
            <a:r>
              <a:rPr lang="ja-JP" altLang="en-US" sz="2000" dirty="0"/>
              <a:t>リゾートＨＰより</a:t>
            </a:r>
          </a:p>
        </p:txBody>
      </p:sp>
    </p:spTree>
    <p:extLst>
      <p:ext uri="{BB962C8B-B14F-4D97-AF65-F5344CB8AC3E}">
        <p14:creationId xmlns:p14="http://schemas.microsoft.com/office/powerpoint/2010/main" val="1305492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サブタイトル 2"/>
          <p:cNvSpPr>
            <a:spLocks noGrp="1"/>
          </p:cNvSpPr>
          <p:nvPr>
            <p:ph type="title"/>
          </p:nvPr>
        </p:nvSpPr>
        <p:spPr>
          <a:xfrm>
            <a:off x="1027959" y="2584211"/>
            <a:ext cx="10515600" cy="1325563"/>
          </a:xfrm>
        </p:spPr>
        <p:txBody>
          <a:bodyPr>
            <a:normAutofit/>
          </a:bodyPr>
          <a:lstStyle/>
          <a:p>
            <a:r>
              <a:rPr lang="ja-JP" altLang="en-US" sz="3200"/>
              <a:t>作成：平石量子</a:t>
            </a:r>
            <a:r>
              <a:rPr kumimoji="1" lang="ja-JP" altLang="en-US" sz="3200"/>
              <a:t>（</a:t>
            </a:r>
            <a:r>
              <a:rPr kumimoji="1" lang="en-US" altLang="ja-JP" sz="3200" dirty="0"/>
              <a:t>2019</a:t>
            </a:r>
            <a:r>
              <a:rPr kumimoji="1" lang="ja-JP" altLang="en-US" sz="3200"/>
              <a:t>年</a:t>
            </a:r>
            <a:r>
              <a:rPr kumimoji="1" lang="ja-JP" altLang="en-US" sz="3200" dirty="0"/>
              <a:t>）</a:t>
            </a:r>
            <a:endParaRPr kumimoji="1" lang="en-US" altLang="ja-JP" sz="3200" dirty="0"/>
          </a:p>
          <a:p>
            <a:r>
              <a:rPr lang="ja-JP" altLang="en-US" sz="3200" dirty="0"/>
              <a:t>編集</a:t>
            </a:r>
            <a:r>
              <a:rPr kumimoji="1" lang="ja-JP" altLang="en-US" sz="3200" dirty="0"/>
              <a:t>：筑波技術大学ろう者学教育コンテンツ開発取組</a:t>
            </a:r>
          </a:p>
        </p:txBody>
      </p:sp>
    </p:spTree>
    <p:extLst>
      <p:ext uri="{BB962C8B-B14F-4D97-AF65-F5344CB8AC3E}">
        <p14:creationId xmlns:p14="http://schemas.microsoft.com/office/powerpoint/2010/main" val="2294880461"/>
      </p:ext>
    </p:extLst>
  </p:cSld>
  <p:clrMapOvr>
    <a:masterClrMapping/>
  </p:clrMapOvr>
</p:sld>
</file>

<file path=ppt/theme/theme1.xml><?xml version="1.0" encoding="utf-8"?>
<a:theme xmlns:a="http://schemas.openxmlformats.org/drawingml/2006/main" name="トリミング">
  <a:themeElements>
    <a:clrScheme name="トリミング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トリミング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トリミン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134</Words>
  <Application>Microsoft Macintosh PowerPoint</Application>
  <PresentationFormat>ワイド画面</PresentationFormat>
  <Paragraphs>27</Paragraphs>
  <Slides>8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1" baseType="lpstr">
      <vt:lpstr>游ゴシック</vt:lpstr>
      <vt:lpstr>Franklin Gothic Book</vt:lpstr>
      <vt:lpstr>トリミング</vt:lpstr>
      <vt:lpstr>自由に表現してみる</vt:lpstr>
      <vt:lpstr>芸術（アート）って何だろう？</vt:lpstr>
      <vt:lpstr>昔の映画・・・</vt:lpstr>
      <vt:lpstr>舞台手話通訳</vt:lpstr>
      <vt:lpstr>自分たちも手話通訳をやってみよう！！</vt:lpstr>
      <vt:lpstr>PowerPoint プレゼンテーション</vt:lpstr>
      <vt:lpstr>Disney タートルトーク</vt:lpstr>
      <vt:lpstr>作成：平石量子（2019年） 編集：筑波技術大学ろう者学教育コンテンツ開発取組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耳が聞こえないと 危険?!</dc:title>
  <dc:creator>ryoko hiraishi</dc:creator>
  <cp:lastModifiedBy>洋子 小林</cp:lastModifiedBy>
  <cp:revision>29</cp:revision>
  <dcterms:created xsi:type="dcterms:W3CDTF">2019-10-15T23:26:01Z</dcterms:created>
  <dcterms:modified xsi:type="dcterms:W3CDTF">2020-08-26T06:46:40Z</dcterms:modified>
</cp:coreProperties>
</file>