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4" r:id="rId4"/>
    <p:sldId id="271" r:id="rId5"/>
    <p:sldId id="272" r:id="rId6"/>
    <p:sldId id="257" r:id="rId7"/>
    <p:sldId id="276" r:id="rId8"/>
    <p:sldId id="275" r:id="rId9"/>
    <p:sldId id="27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6" autoAdjust="0"/>
    <p:restoredTop sz="81997" autoAdjust="0"/>
  </p:normalViewPr>
  <p:slideViewPr>
    <p:cSldViewPr snapToGrid="0">
      <p:cViewPr varScale="1">
        <p:scale>
          <a:sx n="81" d="100"/>
          <a:sy n="81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8C77B74-60B6-144B-ADE8-6F29720C3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398BE1-8A91-4E4F-8892-C50102749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56D9-6528-6842-BEF4-4A2B224F354D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5120AE-B966-5E42-9C3C-92505F4D36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C9062-C76F-034A-B925-863958B1A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7A74-97A1-D046-829F-E652456FC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87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E853-0649-41DD-9E8B-F229DC0D5C45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536C-33A2-4FF1-9D34-04C469C95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5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各グループで出した意見の吸い上げ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38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2536C-33A2-4FF1-9D34-04C469C954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7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780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8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4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1324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1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89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08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92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CcQN1gbWVk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04B98E-141F-43F9-A428-194C90AC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ja-JP" altLang="en-US" sz="7200"/>
              <a:t>女子と男子</a:t>
            </a:r>
            <a:br>
              <a:rPr lang="en-US" altLang="ja-JP" sz="7200"/>
            </a:br>
            <a:r>
              <a:rPr lang="ja-JP" altLang="en-US" sz="7200"/>
              <a:t>その他？</a:t>
            </a:r>
            <a:endParaRPr kumimoji="1" lang="ja-JP" altLang="en-US" sz="720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09B91F2-A05B-2A45-B7D5-454158534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27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/>
              <a:t>作成：平石量子</a:t>
            </a:r>
            <a:r>
              <a:rPr kumimoji="1" lang="ja-JP" altLang="en-US" sz="3200"/>
              <a:t>（</a:t>
            </a:r>
            <a:r>
              <a:rPr kumimoji="1" lang="en-US" altLang="ja-JP" sz="3200" dirty="0"/>
              <a:t>2019</a:t>
            </a:r>
            <a:r>
              <a:rPr kumimoji="1" lang="ja-JP" altLang="en-US" sz="3200"/>
              <a:t>年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編集</a:t>
            </a:r>
            <a:r>
              <a:rPr kumimoji="1" lang="ja-JP" altLang="en-US" sz="3200" dirty="0"/>
              <a:t>：筑波技術大学ろう者学教育コンテンツ開発取組</a:t>
            </a:r>
          </a:p>
        </p:txBody>
      </p:sp>
    </p:spTree>
    <p:extLst>
      <p:ext uri="{BB962C8B-B14F-4D97-AF65-F5344CB8AC3E}">
        <p14:creationId xmlns:p14="http://schemas.microsoft.com/office/powerpoint/2010/main" val="21722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7297A-DA36-4E33-BDF4-1137DC1C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女の子と男の子の違いは？</a:t>
            </a:r>
          </a:p>
        </p:txBody>
      </p:sp>
      <p:pic>
        <p:nvPicPr>
          <p:cNvPr id="11" name="図 10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D2DC65C1-58B0-4FEB-ADA0-0FF9A817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26" y="1805820"/>
            <a:ext cx="3044411" cy="4930221"/>
          </a:xfrm>
          <a:prstGeom prst="rect">
            <a:avLst/>
          </a:prstGeom>
        </p:spPr>
      </p:pic>
      <p:pic>
        <p:nvPicPr>
          <p:cNvPr id="18" name="図 17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EF3FC78A-6FF1-418B-83D1-1DA13457F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63" y="1805820"/>
            <a:ext cx="3044411" cy="4930220"/>
          </a:xfrm>
          <a:prstGeom prst="rect">
            <a:avLst/>
          </a:prstGeom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54C1A0F4-C79B-45D7-861C-D5B14A4BF606}"/>
              </a:ext>
            </a:extLst>
          </p:cNvPr>
          <p:cNvSpPr/>
          <p:nvPr/>
        </p:nvSpPr>
        <p:spPr>
          <a:xfrm>
            <a:off x="4536237" y="2838118"/>
            <a:ext cx="1689652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大きさ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422A6ED-0E2B-486E-96BA-102F68748C94}"/>
              </a:ext>
            </a:extLst>
          </p:cNvPr>
          <p:cNvSpPr/>
          <p:nvPr/>
        </p:nvSpPr>
        <p:spPr>
          <a:xfrm>
            <a:off x="6756210" y="4633999"/>
            <a:ext cx="1689652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性的機能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A40331B-1271-4E52-B851-F36A311B6508}"/>
              </a:ext>
            </a:extLst>
          </p:cNvPr>
          <p:cNvSpPr/>
          <p:nvPr/>
        </p:nvSpPr>
        <p:spPr>
          <a:xfrm>
            <a:off x="5046194" y="1645920"/>
            <a:ext cx="3044411" cy="84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身体の違い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4841559-6E53-476D-AE8B-100E7CBD7214}"/>
              </a:ext>
            </a:extLst>
          </p:cNvPr>
          <p:cNvSpPr/>
          <p:nvPr/>
        </p:nvSpPr>
        <p:spPr>
          <a:xfrm>
            <a:off x="6782257" y="2838118"/>
            <a:ext cx="1689652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力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9A0AF8F-C1A3-4FD5-8E8A-EC4FB4337D99}"/>
              </a:ext>
            </a:extLst>
          </p:cNvPr>
          <p:cNvSpPr/>
          <p:nvPr/>
        </p:nvSpPr>
        <p:spPr>
          <a:xfrm>
            <a:off x="4536237" y="4536219"/>
            <a:ext cx="1689652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子どもが産める</a:t>
            </a:r>
          </a:p>
        </p:txBody>
      </p:sp>
    </p:spTree>
    <p:extLst>
      <p:ext uri="{BB962C8B-B14F-4D97-AF65-F5344CB8AC3E}">
        <p14:creationId xmlns:p14="http://schemas.microsoft.com/office/powerpoint/2010/main" val="39261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7297A-DA36-4E33-BDF4-1137DC1C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女の子と男の子の違いは？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4833E9-446E-4131-B480-C0D0847CA60E}"/>
              </a:ext>
            </a:extLst>
          </p:cNvPr>
          <p:cNvSpPr/>
          <p:nvPr/>
        </p:nvSpPr>
        <p:spPr>
          <a:xfrm>
            <a:off x="4407494" y="2171700"/>
            <a:ext cx="3465539" cy="84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考え方（心）の違い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1C93912-2610-4905-9B95-AEEB610D2CF7}"/>
              </a:ext>
            </a:extLst>
          </p:cNvPr>
          <p:cNvSpPr/>
          <p:nvPr/>
        </p:nvSpPr>
        <p:spPr>
          <a:xfrm>
            <a:off x="3363864" y="3334579"/>
            <a:ext cx="2010522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男子が好き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A19B59C-DF1A-4C43-8D83-08D65E531CA2}"/>
              </a:ext>
            </a:extLst>
          </p:cNvPr>
          <p:cNvSpPr/>
          <p:nvPr/>
        </p:nvSpPr>
        <p:spPr>
          <a:xfrm>
            <a:off x="7073642" y="3399183"/>
            <a:ext cx="1955284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女子が好き</a:t>
            </a:r>
          </a:p>
        </p:txBody>
      </p:sp>
      <p:pic>
        <p:nvPicPr>
          <p:cNvPr id="4" name="図 3" descr="おもちゃ, 人形, 衣類 が含まれている画像&#10;&#10;自動的に生成された説明">
            <a:extLst>
              <a:ext uri="{FF2B5EF4-FFF2-40B4-BE49-F238E27FC236}">
                <a16:creationId xmlns:a16="http://schemas.microsoft.com/office/drawing/2014/main" id="{56EB95AB-D382-47B6-8F80-DE8ACC12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81" y="1540563"/>
            <a:ext cx="2776400" cy="5106023"/>
          </a:xfrm>
          <a:prstGeom prst="rect">
            <a:avLst/>
          </a:prstGeom>
        </p:spPr>
      </p:pic>
      <p:pic>
        <p:nvPicPr>
          <p:cNvPr id="8" name="図 7" descr="衣類, シャツ が含まれている画像&#10;&#10;自動的に生成された説明">
            <a:extLst>
              <a:ext uri="{FF2B5EF4-FFF2-40B4-BE49-F238E27FC236}">
                <a16:creationId xmlns:a16="http://schemas.microsoft.com/office/drawing/2014/main" id="{E508434A-2C13-4DDE-A8C9-5D51BD7B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371" y="1540564"/>
            <a:ext cx="2776400" cy="5106022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EBA92D02-1F22-416E-84A3-A415264211B5}"/>
              </a:ext>
            </a:extLst>
          </p:cNvPr>
          <p:cNvSpPr/>
          <p:nvPr/>
        </p:nvSpPr>
        <p:spPr>
          <a:xfrm>
            <a:off x="4195554" y="5036800"/>
            <a:ext cx="1955284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女子も男子も好き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49B2D60-9F0E-41B2-9F5B-84E3274C8D8B}"/>
              </a:ext>
            </a:extLst>
          </p:cNvPr>
          <p:cNvSpPr/>
          <p:nvPr/>
        </p:nvSpPr>
        <p:spPr>
          <a:xfrm>
            <a:off x="6486712" y="5036800"/>
            <a:ext cx="1955284" cy="13517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誰も好きじゃない</a:t>
            </a:r>
          </a:p>
        </p:txBody>
      </p:sp>
    </p:spTree>
    <p:extLst>
      <p:ext uri="{BB962C8B-B14F-4D97-AF65-F5344CB8AC3E}">
        <p14:creationId xmlns:p14="http://schemas.microsoft.com/office/powerpoint/2010/main" val="26769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4833E9-446E-4131-B480-C0D0847CA60E}"/>
              </a:ext>
            </a:extLst>
          </p:cNvPr>
          <p:cNvSpPr/>
          <p:nvPr/>
        </p:nvSpPr>
        <p:spPr>
          <a:xfrm>
            <a:off x="4732818" y="2678098"/>
            <a:ext cx="3044411" cy="84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考え方の違い</a:t>
            </a:r>
          </a:p>
        </p:txBody>
      </p:sp>
      <p:pic>
        <p:nvPicPr>
          <p:cNvPr id="4" name="図 3" descr="おもちゃ, 人形, 衣類 が含まれている画像&#10;&#10;自動的に生成された説明">
            <a:extLst>
              <a:ext uri="{FF2B5EF4-FFF2-40B4-BE49-F238E27FC236}">
                <a16:creationId xmlns:a16="http://schemas.microsoft.com/office/drawing/2014/main" id="{56EB95AB-D382-47B6-8F80-DE8ACC12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81" y="1540563"/>
            <a:ext cx="2776400" cy="5106023"/>
          </a:xfrm>
          <a:prstGeom prst="rect">
            <a:avLst/>
          </a:prstGeom>
        </p:spPr>
      </p:pic>
      <p:pic>
        <p:nvPicPr>
          <p:cNvPr id="8" name="図 7" descr="衣類, シャツ が含まれている画像&#10;&#10;自動的に生成された説明">
            <a:extLst>
              <a:ext uri="{FF2B5EF4-FFF2-40B4-BE49-F238E27FC236}">
                <a16:creationId xmlns:a16="http://schemas.microsoft.com/office/drawing/2014/main" id="{E508434A-2C13-4DDE-A8C9-5D51BD7B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371" y="1540564"/>
            <a:ext cx="2776400" cy="5106022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DAF7B54-E1A1-4139-9280-98F464AF0A79}"/>
              </a:ext>
            </a:extLst>
          </p:cNvPr>
          <p:cNvSpPr/>
          <p:nvPr/>
        </p:nvSpPr>
        <p:spPr>
          <a:xfrm>
            <a:off x="4172775" y="4747814"/>
            <a:ext cx="4164495" cy="1262575"/>
          </a:xfrm>
          <a:prstGeom prst="wedgeRectCallout">
            <a:avLst>
              <a:gd name="adj1" fmla="val -7009"/>
              <a:gd name="adj2" fmla="val 5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女子と男子の区別は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どうつける</a:t>
            </a:r>
            <a:r>
              <a:rPr kumimoji="1" lang="ja-JP" altLang="en-US" sz="2400">
                <a:solidFill>
                  <a:schemeClr val="tx1"/>
                </a:solidFill>
              </a:rPr>
              <a:t>のか？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73BB6A3-7019-4220-8767-08DF346F7FDD}"/>
              </a:ext>
            </a:extLst>
          </p:cNvPr>
          <p:cNvSpPr/>
          <p:nvPr/>
        </p:nvSpPr>
        <p:spPr>
          <a:xfrm>
            <a:off x="4732818" y="1142313"/>
            <a:ext cx="3044411" cy="84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身体の違い</a:t>
            </a:r>
          </a:p>
        </p:txBody>
      </p:sp>
    </p:spTree>
    <p:extLst>
      <p:ext uri="{BB962C8B-B14F-4D97-AF65-F5344CB8AC3E}">
        <p14:creationId xmlns:p14="http://schemas.microsoft.com/office/powerpoint/2010/main" val="32514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B21C8-ED3F-401A-B94F-E8AB4F27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844826"/>
          </a:xfrm>
        </p:spPr>
        <p:txBody>
          <a:bodyPr>
            <a:normAutofit/>
          </a:bodyPr>
          <a:lstStyle/>
          <a:p>
            <a:r>
              <a:rPr lang="ja-JP" altLang="en-US" dirty="0"/>
              <a:t>自分と表現方法が違う？</a:t>
            </a:r>
            <a:endParaRPr kumimoji="1" lang="ja-JP" altLang="en-US" dirty="0"/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75EAE660-D6C5-4EB9-8322-4A2F87828EBF}"/>
              </a:ext>
            </a:extLst>
          </p:cNvPr>
          <p:cNvSpPr/>
          <p:nvPr/>
        </p:nvSpPr>
        <p:spPr>
          <a:xfrm>
            <a:off x="964096" y="1216342"/>
            <a:ext cx="1709530" cy="1051560"/>
          </a:xfrm>
          <a:prstGeom prst="wedgeRectCallout">
            <a:avLst>
              <a:gd name="adj1" fmla="val 59400"/>
              <a:gd name="adj2" fmla="val 27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オネエ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99" y="2521654"/>
            <a:ext cx="2840567" cy="28405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9" y="2476499"/>
            <a:ext cx="2885721" cy="28857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010" y="2468031"/>
            <a:ext cx="2894189" cy="289418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B6B21C8-ED3F-401A-B94F-E8AB4F2753DE}"/>
              </a:ext>
            </a:extLst>
          </p:cNvPr>
          <p:cNvSpPr txBox="1">
            <a:spLocks/>
          </p:cNvSpPr>
          <p:nvPr/>
        </p:nvSpPr>
        <p:spPr>
          <a:xfrm>
            <a:off x="1323369" y="6308093"/>
            <a:ext cx="6656461" cy="250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日本タレント名鑑より　</a:t>
            </a:r>
            <a:r>
              <a:rPr lang="en-US" altLang="ja-JP" dirty="0"/>
              <a:t>https://www.vip-times.co.jp/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8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7FDEB-25FB-4156-8599-94D02F0F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08" y="5160184"/>
            <a:ext cx="9601200" cy="107839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考え方は人それぞれ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10B3E-4139-4293-9B5F-9AC8C3FD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7" y="487017"/>
            <a:ext cx="9601200" cy="368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・見かけは男子→心は女子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・見かけは女子→心は男子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・見かけは男子→好きなのは女子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・見かけは女子→好きなのは女子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・性別は関係なく男子も女子も好き</a:t>
            </a:r>
            <a:endParaRPr kumimoji="1" lang="en-US" altLang="ja-JP" sz="3600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BF1449E8-F04A-425B-BD1E-8AE41F7ED5F8}"/>
              </a:ext>
            </a:extLst>
          </p:cNvPr>
          <p:cNvSpPr/>
          <p:nvPr/>
        </p:nvSpPr>
        <p:spPr>
          <a:xfrm>
            <a:off x="5277678" y="4174435"/>
            <a:ext cx="1361660" cy="715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B21C8-ED3F-401A-B94F-E8AB4F27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44" y="371006"/>
            <a:ext cx="9555021" cy="84482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性的少数派（</a:t>
            </a:r>
            <a:r>
              <a:rPr kumimoji="1" lang="en-US" altLang="ja-JP" dirty="0"/>
              <a:t>LBTG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634CD7-87F8-4379-8C91-141D73E0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7" y="1409076"/>
            <a:ext cx="10263482" cy="5216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/>
              <a:t>・</a:t>
            </a:r>
            <a:r>
              <a:rPr lang="ja-JP" altLang="en-US" sz="3600" dirty="0"/>
              <a:t>Ｌ </a:t>
            </a:r>
            <a:r>
              <a:rPr kumimoji="1" lang="ja-JP" altLang="en-US" sz="3600" dirty="0"/>
              <a:t>→ レズビアン（女子として女子が好き）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・Ｇ → ゲイ（男子として男子が好き）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・Ｂ → バイセクシャル（同性も異性も好き）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・Ｔ → トランスジェンダー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 （</a:t>
            </a:r>
            <a:r>
              <a:rPr kumimoji="1" lang="ja-JP" altLang="en-US" sz="3600" dirty="0"/>
              <a:t>体の性別とは異なる性別を生きる）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7577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CD43D-3A72-4D6D-B304-E16B816B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8089"/>
          </a:xfrm>
        </p:spPr>
        <p:txBody>
          <a:bodyPr/>
          <a:lstStyle/>
          <a:p>
            <a:r>
              <a:rPr lang="ja-JP" altLang="en-US" dirty="0"/>
              <a:t>ろう者もかつては、少数派・・・</a:t>
            </a:r>
            <a:endParaRPr kumimoji="1" lang="ja-JP" altLang="en-US" dirty="0"/>
          </a:p>
        </p:txBody>
      </p:sp>
      <p:pic>
        <p:nvPicPr>
          <p:cNvPr id="5" name="コンテンツ プレースホルダー 4" descr="クマ, 部屋 が含まれている画像&#10;&#10;自動的に生成された説明">
            <a:extLst>
              <a:ext uri="{FF2B5EF4-FFF2-40B4-BE49-F238E27FC236}">
                <a16:creationId xmlns:a16="http://schemas.microsoft.com/office/drawing/2014/main" id="{3A4DE59C-29FB-4747-A42A-7C1A435DF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034" y="2390251"/>
            <a:ext cx="4572000" cy="4572000"/>
          </a:xfr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FEFB1EF-6EEE-45DE-AFF8-00887017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034" y="821224"/>
            <a:ext cx="2441693" cy="2441693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1F24475C-1140-46C6-9718-44781E956A1C}"/>
              </a:ext>
            </a:extLst>
          </p:cNvPr>
          <p:cNvSpPr/>
          <p:nvPr/>
        </p:nvSpPr>
        <p:spPr>
          <a:xfrm flipH="1">
            <a:off x="88578" y="1693889"/>
            <a:ext cx="4706913" cy="2597556"/>
          </a:xfrm>
          <a:prstGeom prst="cloudCallout">
            <a:avLst>
              <a:gd name="adj1" fmla="val -43076"/>
              <a:gd name="adj2" fmla="val 509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ろう者で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ＬＧＢＴなら・・</a:t>
            </a:r>
          </a:p>
        </p:txBody>
      </p:sp>
    </p:spTree>
    <p:extLst>
      <p:ext uri="{BB962C8B-B14F-4D97-AF65-F5344CB8AC3E}">
        <p14:creationId xmlns:p14="http://schemas.microsoft.com/office/powerpoint/2010/main" val="1418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22691-3318-42D5-98D5-2E72B5C3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22218"/>
          </a:xfrm>
        </p:spPr>
        <p:txBody>
          <a:bodyPr/>
          <a:lstStyle/>
          <a:p>
            <a:r>
              <a:rPr kumimoji="1" lang="ja-JP" altLang="en-US" dirty="0"/>
              <a:t>ＬＧＢＴの手話表現</a:t>
            </a:r>
          </a:p>
        </p:txBody>
      </p:sp>
      <p:pic>
        <p:nvPicPr>
          <p:cNvPr id="4" name="オンライン メディア 3" title="￥ﾤﾚ￦ﾧﾘ￣ﾁﾪ￦ﾀﾧ￣ﾂﾒ￣ﾁﾂ￣ﾂﾉ￣ﾂﾏ￣ﾁﾙ￦ﾉﾋ￨ﾩﾱ￨ﾡﾨ￧ﾏﾾ">
            <a:hlinkClick r:id="" action="ppaction://media"/>
            <a:extLst>
              <a:ext uri="{FF2B5EF4-FFF2-40B4-BE49-F238E27FC236}">
                <a16:creationId xmlns:a16="http://schemas.microsoft.com/office/drawing/2014/main" id="{3B00762A-9D60-4B2B-84BF-8C8C467296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3849" y="1591137"/>
            <a:ext cx="9066551" cy="50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256</Words>
  <Application>Microsoft Macintosh PowerPoint</Application>
  <PresentationFormat>ワイド画面</PresentationFormat>
  <Paragraphs>44</Paragraphs>
  <Slides>10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游ゴシック</vt:lpstr>
      <vt:lpstr>Franklin Gothic Book</vt:lpstr>
      <vt:lpstr>トリミング</vt:lpstr>
      <vt:lpstr>女子と男子 その他？</vt:lpstr>
      <vt:lpstr>女の子と男の子の違いは？</vt:lpstr>
      <vt:lpstr>女の子と男の子の違いは？</vt:lpstr>
      <vt:lpstr>PowerPoint プレゼンテーション</vt:lpstr>
      <vt:lpstr>自分と表現方法が違う？</vt:lpstr>
      <vt:lpstr>考え方は人それぞれ</vt:lpstr>
      <vt:lpstr>性的少数派（LBTG）</vt:lpstr>
      <vt:lpstr>ろう者もかつては、少数派・・・</vt:lpstr>
      <vt:lpstr>ＬＧＢＴの手話表現</vt:lpstr>
      <vt:lpstr>作成：平石量子（2019年） 編集：筑波技術大学ろう者学教育コンテンツ開発取組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女子と男子 その他？</dc:title>
  <dc:creator>ryoko hiraishi</dc:creator>
  <cp:lastModifiedBy>洋子 小林</cp:lastModifiedBy>
  <cp:revision>21</cp:revision>
  <cp:lastPrinted>2019-10-30T03:36:09Z</cp:lastPrinted>
  <dcterms:created xsi:type="dcterms:W3CDTF">2019-10-29T05:19:24Z</dcterms:created>
  <dcterms:modified xsi:type="dcterms:W3CDTF">2020-08-26T06:45:15Z</dcterms:modified>
</cp:coreProperties>
</file>