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71" r:id="rId3"/>
    <p:sldId id="280" r:id="rId4"/>
    <p:sldId id="272" r:id="rId5"/>
    <p:sldId id="273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4" r:id="rId16"/>
    <p:sldId id="267" r:id="rId17"/>
    <p:sldId id="275" r:id="rId18"/>
    <p:sldId id="279" r:id="rId19"/>
    <p:sldId id="284" r:id="rId20"/>
  </p:sldIdLst>
  <p:sldSz cx="12192000" cy="6858000"/>
  <p:notesSz cx="10018713" cy="688816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5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3204FE-6D3F-49C7-8691-8150ED5C73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1707651-177F-4340-BA55-9D3125B05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D87BE56-425C-45D2-B05B-D846EBB1B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3F9714F-81B2-4784-B955-F3B52C084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A621FE2-FA9F-4049-AD05-B6DAFFB4C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799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3B4EBF-D068-4394-B0A1-34FC7AA99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BB0FF9-E822-41BE-A986-A38B717186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BB78197-5805-4336-9B3A-05875E2B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BFD76ED-9BDE-4B67-AE1B-BB749358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1C2E90C-845F-4823-8FD2-351A28F4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38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89725E7D-836B-4930-807B-D36D96B5F5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6265BE-EAB3-424F-9245-3519A01E9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547C0F2-CDEF-4EDA-AFFE-90AE3A4C7A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1A5794B-5E77-49E4-87D3-D5C7E95C2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D47DAED-6181-425D-92F7-E56E74075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06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8CB83E-BE1E-4F0B-AC4B-322A4AC0A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9B18E4-8604-465D-91FD-2467E42E2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C04F22C-B355-4C94-BC0A-35D1CF5A9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BC19FA-B3AB-487B-9377-BD852C8F5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E671C3-F84B-4D7A-ABBA-6CAB6F715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1282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BED61A9-7D63-4B46-BE01-71FA95C43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4CF2B0B-8DB6-4738-97D2-3FECE8676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DEB78B1-DCE5-4210-A4E1-5B084B476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20AFA9F-0745-4316-ADFA-F14A0D9EA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A4D5813-A4EC-48D2-ACB0-E6433F575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51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AF3590-47D6-428A-9DCB-BAC7C526E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F8EB819-B68B-408C-80F3-A97645B01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B417202-D0F6-451B-AB4D-2FED141785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3BF72C-2836-4B91-AEF9-8811D8AF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985F1E7-12AD-4717-89B7-4E2F337B9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11B806-A054-4F8E-9B3C-12BE99B18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448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F955533-8752-475C-B6DC-C4518BB31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1DA98D2-206A-4041-A443-A1B4DF730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0E4B624C-F1AB-4B26-B8A3-33E1308086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E357854-E635-4F0F-BBE5-12465D3D9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4A03AFAB-6FA5-4BEE-B2CB-9CCD06E209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57A0047-2AE5-43D6-94BF-759F0C35E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B8E7F157-ABDE-47D6-BCEA-BBBBB5EDC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D22A3377-DFE6-491E-87DD-365810F1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985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2A6539-2AF8-44D8-8011-C0524003E4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38FBD79-6940-4B3D-9BCF-2615717CD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224442-E874-45D5-8297-13C33A65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2677E73-F4F1-4703-A07A-998B682EC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0727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FB682E-D479-40A7-9431-7D001DB79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5A04EC01-F140-4C37-9D6F-921A6EF3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F003E4-4199-41A7-9663-9F20099F5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5589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77B15A-5B95-4B59-BAC9-CF1E97C3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FCE86-64C2-48B8-B746-401B538B5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C4B848A-DFF7-4FB6-AF25-B2D0CAC0C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C18DE0-4AC3-44EB-B56D-F3DD92B5A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698AD0-EFEC-4A43-9AC5-896F05126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84445F5-D331-497B-8C04-778A5546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6870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642411-E65F-42B9-B726-C123C7D6BC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BC1BB81-FACA-4A70-BD7A-6713B032C4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284E330-B671-41C9-8214-5B1ADDAA14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B56474A-36DF-499F-B925-40664FD51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988AB47-DFC5-4804-A595-F7FA1859B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95E61E8-94F5-4B0F-A12B-E5EAE72E4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6077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51E90AFD-7195-470B-8987-DF7A6510D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515BFBE-4FA8-450A-BF49-44FB0DBE2A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F3463A6-D0C9-43C1-B2BD-FF7EF75FAC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5C1E13-F458-4DCD-BD1D-A7E0909574C8}" type="datetimeFigureOut">
              <a:rPr kumimoji="1" lang="ja-JP" altLang="en-US" smtClean="0"/>
              <a:t>2020/8/26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5D280A-5F46-4E25-AF28-7128ABAFCF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772CC7-B1BB-42C8-A726-C1A9233A8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80CC4-2A1D-46E9-B201-8B982C836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060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4800" b="1">
                <a:latin typeface="HGSSoeiKakugothicUB" panose="020B0900000000000000" pitchFamily="34" charset="-128"/>
                <a:ea typeface="HGSSoeiKakugothicUB" panose="020B0900000000000000" pitchFamily="34" charset="-128"/>
              </a:rPr>
              <a:t>蛇の目寿司事件に学ぶ</a:t>
            </a:r>
            <a:br>
              <a:rPr lang="en-US" altLang="ja-JP" sz="4800" b="1" dirty="0">
                <a:latin typeface="HGSSoeiKakugothicUB" panose="020B0900000000000000" pitchFamily="34" charset="-128"/>
                <a:ea typeface="HGSSoeiKakugothicUB" panose="020B0900000000000000" pitchFamily="34" charset="-128"/>
              </a:rPr>
            </a:br>
            <a:endParaRPr kumimoji="1" lang="ja-JP" altLang="en-US" sz="4800" b="1" dirty="0">
              <a:latin typeface="HGSSoeiKakugothicUB" panose="020B0900000000000000" pitchFamily="34" charset="-128"/>
              <a:ea typeface="HGSSoeiKakugothicUB" panose="020B0900000000000000" pitchFamily="34" charset="-128"/>
            </a:endParaRP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0F8FD8F-9DBA-4B4F-A382-D17F62B0054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660442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BC68E515-9C2B-445B-A346-2694E564E111}"/>
              </a:ext>
            </a:extLst>
          </p:cNvPr>
          <p:cNvSpPr txBox="1"/>
          <p:nvPr/>
        </p:nvSpPr>
        <p:spPr>
          <a:xfrm>
            <a:off x="-167163" y="129396"/>
            <a:ext cx="11880175" cy="67286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警察の取り調べの時に、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警察官は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手話が分からないので、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聾学校の先生が通訳</a:t>
            </a:r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をしました。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しかし、当時は、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手話が禁止されていたので、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手話が上手にできる先生は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少なかったのです。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lang="en-US" altLang="ja-JP" sz="4000" dirty="0"/>
          </a:p>
          <a:p>
            <a:endParaRPr kumimoji="1" lang="en-US" altLang="ja-JP" sz="4000" dirty="0"/>
          </a:p>
          <a:p>
            <a:endParaRPr lang="en-US" altLang="ja-JP" sz="4000" dirty="0"/>
          </a:p>
          <a:p>
            <a:endParaRPr kumimoji="1" lang="en-US" altLang="ja-JP" sz="4000" dirty="0"/>
          </a:p>
          <a:p>
            <a:endParaRPr lang="en-US" altLang="ja-JP" sz="4000" dirty="0"/>
          </a:p>
          <a:p>
            <a:endParaRPr kumimoji="1" lang="en-US" altLang="ja-JP" sz="4000" dirty="0"/>
          </a:p>
          <a:p>
            <a:endParaRPr lang="en-US" altLang="ja-JP" sz="4000" dirty="0"/>
          </a:p>
          <a:p>
            <a:endParaRPr kumimoji="1" lang="en-US" altLang="ja-JP" sz="4000" dirty="0"/>
          </a:p>
          <a:p>
            <a:endParaRPr kumimoji="1" lang="ja-JP" altLang="en-US" sz="4000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F68550A-CD64-474F-BBB3-D2D0882C7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87" y="2686639"/>
            <a:ext cx="5303120" cy="396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845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4D429E16-A0A7-47D8-BF8C-D75827309224}"/>
              </a:ext>
            </a:extLst>
          </p:cNvPr>
          <p:cNvSpPr txBox="1"/>
          <p:nvPr/>
        </p:nvSpPr>
        <p:spPr>
          <a:xfrm>
            <a:off x="4666285" y="83891"/>
            <a:ext cx="6955750" cy="67111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二人は、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正確な手話通訳ができる人を探しましたが、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なかなか見つかりませんでした。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また、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弁護を担当</a:t>
            </a:r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してくれる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弁護士も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なかなか見つかりませんでした。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dirty="0">
              <a:latin typeface="AR顏眞楷書体H" panose="03000909000000000000" pitchFamily="65" charset="-128"/>
              <a:ea typeface="AR顏眞楷書体H" panose="03000909000000000000" pitchFamily="65" charset="-128"/>
            </a:endParaRPr>
          </a:p>
          <a:p>
            <a:endParaRPr kumimoji="1" lang="ja-JP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273429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416DCD2-E28B-4991-B605-3AFEDA59D1DD}"/>
              </a:ext>
            </a:extLst>
          </p:cNvPr>
          <p:cNvSpPr txBox="1"/>
          <p:nvPr/>
        </p:nvSpPr>
        <p:spPr>
          <a:xfrm>
            <a:off x="4696265" y="404446"/>
            <a:ext cx="7140416" cy="62425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やっと、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引き受けてくれる弁護士も決まり、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裁判が始まりました。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　　</a:t>
            </a:r>
            <a:endParaRPr lang="en-US" altLang="ja-JP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ところが、裁判の中で、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被告のろう者は、一生懸命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手話で話しているのに、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通訳者の発言が短くて、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自分の言っていることは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正しく通訳されているのか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疑問に思いました。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74A9C2E7-AEAB-4B7E-A828-CA5564778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64230"/>
            <a:ext cx="4838778" cy="3093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383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3B337A8-800A-45AA-B8C5-61E7B8767E1E}"/>
              </a:ext>
            </a:extLst>
          </p:cNvPr>
          <p:cNvSpPr txBox="1"/>
          <p:nvPr/>
        </p:nvSpPr>
        <p:spPr>
          <a:xfrm>
            <a:off x="4634710" y="404446"/>
            <a:ext cx="7201972" cy="629529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</a:t>
            </a:r>
            <a:r>
              <a:rPr lang="ja-JP" altLang="en-US" sz="36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のろうの</a:t>
            </a:r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青年の判決は、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懲役</a:t>
            </a:r>
            <a:r>
              <a:rPr lang="en-US" altLang="ja-JP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年の刑になりました。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当時、法廷では被告人のろう者には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通訳が付きましたが、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手話通訳は不十分でした。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さらに、傍聴席は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手話通訳はありませんでした。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裁判の時には、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被告人のろう者の述べる内容と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警察や検察の記録では、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たくさんの違いがありました。</a:t>
            </a: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B133C61A-AAF5-4E0A-9958-6F61CEC41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09690"/>
            <a:ext cx="4142059" cy="264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025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422D317-D2F4-4B36-92DF-6E6DC17C5E8C}"/>
              </a:ext>
            </a:extLst>
          </p:cNvPr>
          <p:cNvSpPr txBox="1"/>
          <p:nvPr/>
        </p:nvSpPr>
        <p:spPr>
          <a:xfrm>
            <a:off x="925353" y="229907"/>
            <a:ext cx="10341293" cy="65332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これを受けて、東京の若い</a:t>
            </a:r>
            <a:r>
              <a:rPr lang="ja-JP" altLang="en-US" sz="40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ろう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者たちは「守る会」を設立し、被告人であるろう者の「知る権利」のために立ち上がりました。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2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後に、本格的に</a:t>
            </a:r>
            <a:r>
              <a:rPr lang="ja-JP" altLang="en-US" sz="40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ろう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者の人権を守る動きが活発になり、本格的に差別撤廃運動が始まりました。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2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また、当時は、東京でも手話通訳が正確にできる人は、</a:t>
            </a:r>
            <a:r>
              <a:rPr lang="en-US" altLang="ja-JP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10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人もいなかったようです。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2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2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その後、手話通訳士の必要性も強く求められるようになり、手話通訳養成の取組が行われるようになりました。</a:t>
            </a:r>
          </a:p>
        </p:txBody>
      </p:sp>
    </p:spTree>
    <p:extLst>
      <p:ext uri="{BB962C8B-B14F-4D97-AF65-F5344CB8AC3E}">
        <p14:creationId xmlns:p14="http://schemas.microsoft.com/office/powerpoint/2010/main" val="3926827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1099037" y="1081454"/>
            <a:ext cx="9653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皆さんは、どこに線を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引いて、どんな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ことを感じましたか？</a:t>
            </a:r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発表してみよう。</a:t>
            </a:r>
          </a:p>
        </p:txBody>
      </p:sp>
    </p:spTree>
    <p:extLst>
      <p:ext uri="{BB962C8B-B14F-4D97-AF65-F5344CB8AC3E}">
        <p14:creationId xmlns:p14="http://schemas.microsoft.com/office/powerpoint/2010/main" val="11600510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1099037" y="1081454"/>
            <a:ext cx="965395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先人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たちの闘いについて知ろう。</a:t>
            </a:r>
          </a:p>
        </p:txBody>
      </p:sp>
    </p:spTree>
    <p:extLst>
      <p:ext uri="{BB962C8B-B14F-4D97-AF65-F5344CB8AC3E}">
        <p14:creationId xmlns:p14="http://schemas.microsoft.com/office/powerpoint/2010/main" val="14947831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1099037" y="1081454"/>
            <a:ext cx="965395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6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今後、自分はどんなこと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を考えながら生きて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いくか、どんな思い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を持って暮らして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いくか、考えをまとめてみよう。</a:t>
            </a:r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0508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848872" y="1043731"/>
            <a:ext cx="1034821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5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先人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たちのろう</a:t>
            </a:r>
            <a:r>
              <a:rPr lang="ja-JP" altLang="en-US" sz="44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あ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運動の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おかげで、いろいろ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な面で差別撤廃が進んできて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いる。</a:t>
            </a:r>
            <a:endParaRPr lang="en-US" altLang="ja-JP" sz="2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今後、自分たちはどのように生きていく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か、どんな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ことに取り組んでみたいか、</a:t>
            </a:r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周りの友達と話し合ってみよう。</a:t>
            </a:r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34198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サブタイトル 2"/>
          <p:cNvSpPr>
            <a:spLocks noGrp="1"/>
          </p:cNvSpPr>
          <p:nvPr>
            <p:ph type="title"/>
          </p:nvPr>
        </p:nvSpPr>
        <p:spPr>
          <a:xfrm>
            <a:off x="1027959" y="2584211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sz="3200"/>
              <a:t>作成：</a:t>
            </a:r>
            <a:r>
              <a:rPr kumimoji="1" lang="ja-JP" altLang="en-US" sz="3200"/>
              <a:t>山田京子（</a:t>
            </a:r>
            <a:r>
              <a:rPr kumimoji="1" lang="en-US" altLang="ja-JP" sz="3200" dirty="0"/>
              <a:t>2019</a:t>
            </a:r>
            <a:r>
              <a:rPr kumimoji="1" lang="ja-JP" altLang="en-US" sz="3200"/>
              <a:t>年</a:t>
            </a:r>
            <a:r>
              <a:rPr kumimoji="1" lang="ja-JP" altLang="en-US" sz="3200" dirty="0"/>
              <a:t>）</a:t>
            </a:r>
            <a:endParaRPr kumimoji="1" lang="en-US" altLang="ja-JP" sz="3200" dirty="0"/>
          </a:p>
          <a:p>
            <a:r>
              <a:rPr lang="ja-JP" altLang="en-US" sz="3200" dirty="0"/>
              <a:t>編集</a:t>
            </a:r>
            <a:r>
              <a:rPr kumimoji="1" lang="ja-JP" altLang="en-US" sz="3200" dirty="0"/>
              <a:t>：筑波技術大学ろう者学教育コンテンツ開発取組</a:t>
            </a:r>
          </a:p>
        </p:txBody>
      </p:sp>
    </p:spTree>
    <p:extLst>
      <p:ext uri="{BB962C8B-B14F-4D97-AF65-F5344CB8AC3E}">
        <p14:creationId xmlns:p14="http://schemas.microsoft.com/office/powerpoint/2010/main" val="492037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706314" y="2199287"/>
            <a:ext cx="1092082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今日の</a:t>
            </a:r>
            <a:r>
              <a:rPr kumimoji="1"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学習の目的</a:t>
            </a:r>
            <a:endParaRPr kumimoji="1"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手話と先人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たち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の闘いについて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考えよう</a:t>
            </a:r>
            <a:endParaRPr kumimoji="1" lang="ja-JP" altLang="en-US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4028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917909" y="1219630"/>
            <a:ext cx="107588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1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これまで、電車の中や町中で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手話で話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をしている時に、いやな思いをした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ことはあります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か？</a:t>
            </a:r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525462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961292" y="896815"/>
            <a:ext cx="109171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2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「蛇の目寿司事件」を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読んで、気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になった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ところ、怒り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を感じた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ところなどに線</a:t>
            </a:r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を引いて、感じたことをワークシートに</a:t>
            </a:r>
            <a:r>
              <a:rPr lang="ja-JP" altLang="en-US" sz="44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書こう。</a:t>
            </a:r>
            <a:endParaRPr lang="en-US" altLang="ja-JP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（分からない言葉があったら、聞いて下さい。）</a:t>
            </a:r>
          </a:p>
        </p:txBody>
      </p:sp>
    </p:spTree>
    <p:extLst>
      <p:ext uri="{BB962C8B-B14F-4D97-AF65-F5344CB8AC3E}">
        <p14:creationId xmlns:p14="http://schemas.microsoft.com/office/powerpoint/2010/main" val="399090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EDFD1B5-C11F-426B-AA03-97160778D016}"/>
              </a:ext>
            </a:extLst>
          </p:cNvPr>
          <p:cNvSpPr txBox="1"/>
          <p:nvPr/>
        </p:nvSpPr>
        <p:spPr>
          <a:xfrm>
            <a:off x="961292" y="756139"/>
            <a:ext cx="102694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学習活動</a:t>
            </a:r>
            <a:r>
              <a:rPr lang="en-US" altLang="ja-JP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3</a:t>
            </a:r>
          </a:p>
          <a:p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4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一緒に「蛇の目寿司事件」を読もう。</a:t>
            </a:r>
            <a:endParaRPr lang="en-US" altLang="ja-JP" sz="44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kumimoji="1" lang="ja-JP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7319688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E42FF24-316D-40C7-8DC3-D8EE712E7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6169" y="105508"/>
            <a:ext cx="10515600" cy="1325563"/>
          </a:xfrm>
        </p:spPr>
        <p:txBody>
          <a:bodyPr>
            <a:normAutofit/>
          </a:bodyPr>
          <a:lstStyle/>
          <a:p>
            <a:r>
              <a:rPr lang="ja-JP" altLang="en-US" b="1" dirty="0">
                <a:latin typeface="HGP教科書体" panose="02020600000000000000" pitchFamily="18" charset="-128"/>
                <a:ea typeface="HGP教科書体" panose="02020600000000000000" pitchFamily="18" charset="-128"/>
                <a:cs typeface="+mn-cs"/>
              </a:rPr>
              <a:t>蛇の目寿司事件に学ぶ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B2AA77A-4348-44AA-9583-E411484EE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8539" y="6427177"/>
            <a:ext cx="10515600" cy="325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ja-JP" altLang="en-US" sz="1200" dirty="0"/>
              <a:t>写真の出典：</a:t>
            </a:r>
            <a:r>
              <a:rPr lang="en-US" altLang="ja-JP" sz="1200" dirty="0"/>
              <a:t>https://japaneseclass.jp/trends/about/%E8%9B%87%E3%81%AE%E7%9B%AE%E5%AF%BF%E5%8F%B8%E4%BA%8B%E4%BB%B6</a:t>
            </a:r>
            <a:endParaRPr kumimoji="1" lang="ja-JP" altLang="en-US" sz="12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D785C2F-8FF1-46A0-B79A-938FA8932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3702" y="1261146"/>
            <a:ext cx="6724665" cy="499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242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8B2EC92D-DF62-46C0-806C-35F2DC51E4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84" y="3827282"/>
            <a:ext cx="4440820" cy="3030718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97800BDC-4D25-4FA0-9F82-938832D1FE30}"/>
              </a:ext>
            </a:extLst>
          </p:cNvPr>
          <p:cNvSpPr txBox="1"/>
          <p:nvPr/>
        </p:nvSpPr>
        <p:spPr>
          <a:xfrm>
            <a:off x="2374261" y="183083"/>
            <a:ext cx="9585766" cy="660590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これは、昭和</a:t>
            </a:r>
            <a:r>
              <a:rPr lang="en-US" altLang="ja-JP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40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年のことです。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二人のろうの青年が寿司屋に入り、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寿司を食べながら、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手話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で話をしていました。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その後入ってきた三人の客から変な目で</a:t>
            </a:r>
            <a:r>
              <a:rPr lang="ja-JP" altLang="en-US" sz="36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じろじろ見られました。</a:t>
            </a:r>
            <a:endParaRPr lang="en-US" altLang="ja-JP" sz="36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12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　　</a:t>
            </a:r>
            <a:endParaRPr lang="en-US" altLang="ja-JP" sz="12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あまりにも、じろじろ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嫌な</a:t>
            </a:r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感じで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見るので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見ないで　と、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身振り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でしましたが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やめてくれませんでした。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9760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3584ADB-37C1-4C2B-8922-9BAAFEE074D5}"/>
              </a:ext>
            </a:extLst>
          </p:cNvPr>
          <p:cNvSpPr txBox="1"/>
          <p:nvPr/>
        </p:nvSpPr>
        <p:spPr>
          <a:xfrm>
            <a:off x="1378898" y="103517"/>
            <a:ext cx="10033516" cy="664234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それでその客に近寄って、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その客の肩</a:t>
            </a:r>
            <a:r>
              <a:rPr lang="ja-JP" altLang="en-US" sz="36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をたたいて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注意したら、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逆に顔を殴られてしまいました。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結局、つかみ合いのけん</a:t>
            </a:r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かになって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しまいました。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寿司屋の主人は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そ</a:t>
            </a:r>
            <a:r>
              <a:rPr lang="ja-JP" altLang="en-US" sz="40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のろうの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青年を知っていたので、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止めようとしましたが、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なかなかやめないので、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ろうの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青年の頭を打ちました</a:t>
            </a:r>
            <a:r>
              <a:rPr kumimoji="1" lang="ja-JP" altLang="en-US" sz="40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712729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9CEBA67-E72F-4D61-84C2-E9F5F9EFD7E8}"/>
              </a:ext>
            </a:extLst>
          </p:cNvPr>
          <p:cNvSpPr txBox="1"/>
          <p:nvPr/>
        </p:nvSpPr>
        <p:spPr>
          <a:xfrm>
            <a:off x="4465459" y="172528"/>
            <a:ext cx="6955750" cy="628542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ja-JP" altLang="en-US" sz="4000" b="1" dirty="0" err="1">
                <a:latin typeface="HGP教科書体" panose="02020600000000000000" pitchFamily="18" charset="-128"/>
                <a:ea typeface="HGP教科書体" panose="02020600000000000000" pitchFamily="18" charset="-128"/>
              </a:rPr>
              <a:t>ろうの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青年は、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今度は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寿司屋の主人との争いになり、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寿司屋の主人は、殴られて、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投げ飛ばされてしまいました。</a:t>
            </a:r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endParaRPr lang="en-US" altLang="ja-JP" sz="4000" b="1" dirty="0">
              <a:latin typeface="HGP教科書体" panose="02020600000000000000" pitchFamily="18" charset="-128"/>
              <a:ea typeface="HGP教科書体" panose="02020600000000000000" pitchFamily="18" charset="-128"/>
            </a:endParaRPr>
          </a:p>
          <a:p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ところが、倒れた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ときに頭を強く</a:t>
            </a:r>
            <a:r>
              <a:rPr lang="ja-JP" altLang="en-US" sz="4000" b="1">
                <a:latin typeface="HGP教科書体" panose="02020600000000000000" pitchFamily="18" charset="-128"/>
                <a:ea typeface="HGP教科書体" panose="02020600000000000000" pitchFamily="18" charset="-128"/>
              </a:rPr>
              <a:t>打って、亡くなって</a:t>
            </a:r>
            <a:r>
              <a:rPr lang="ja-JP" altLang="en-US" sz="4000" b="1" dirty="0">
                <a:latin typeface="HGP教科書体" panose="02020600000000000000" pitchFamily="18" charset="-128"/>
                <a:ea typeface="HGP教科書体" panose="02020600000000000000" pitchFamily="18" charset="-128"/>
              </a:rPr>
              <a:t>しまったのです</a:t>
            </a:r>
            <a:r>
              <a:rPr lang="ja-JP" altLang="en-US" sz="4000" dirty="0">
                <a:latin typeface="AR顏眞楷書体H" panose="03000909000000000000" pitchFamily="65" charset="-128"/>
                <a:ea typeface="AR顏眞楷書体H" panose="03000909000000000000" pitchFamily="65" charset="-128"/>
              </a:rPr>
              <a:t>。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EDA4AC9-A1B2-457E-93D9-48B2F08B5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113" y="2467155"/>
            <a:ext cx="4134051" cy="415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0785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780</Words>
  <Application>Microsoft Macintosh PowerPoint</Application>
  <PresentationFormat>ワイド画面</PresentationFormat>
  <Paragraphs>120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6" baseType="lpstr">
      <vt:lpstr>AR顏眞楷書体H</vt:lpstr>
      <vt:lpstr>HGP教科書体</vt:lpstr>
      <vt:lpstr>HGSSoeiKakugothicUB</vt:lpstr>
      <vt:lpstr>游ゴシック</vt:lpstr>
      <vt:lpstr>游ゴシック Light</vt:lpstr>
      <vt:lpstr>Arial</vt:lpstr>
      <vt:lpstr>Office テーマ</vt:lpstr>
      <vt:lpstr>蛇の目寿司事件に学ぶ 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蛇の目寿司事件に学ぶ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作成：山田京子（2019年） 編集：筑波技術大学ろう者学教育コンテンツ開発取組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cdki09080@g.nihon-u.ac.jp</dc:creator>
  <cp:lastModifiedBy>洋子 小林</cp:lastModifiedBy>
  <cp:revision>24</cp:revision>
  <cp:lastPrinted>2019-10-14T23:12:08Z</cp:lastPrinted>
  <dcterms:created xsi:type="dcterms:W3CDTF">2019-10-11T13:14:36Z</dcterms:created>
  <dcterms:modified xsi:type="dcterms:W3CDTF">2020-08-26T07:30:36Z</dcterms:modified>
</cp:coreProperties>
</file>