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71" r:id="rId6"/>
    <p:sldId id="273" r:id="rId7"/>
    <p:sldId id="264" r:id="rId8"/>
    <p:sldId id="272" r:id="rId9"/>
    <p:sldId id="260" r:id="rId10"/>
    <p:sldId id="269" r:id="rId11"/>
    <p:sldId id="274" r:id="rId12"/>
    <p:sldId id="261" r:id="rId13"/>
    <p:sldId id="262" r:id="rId14"/>
    <p:sldId id="284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E738D7-6808-467A-A08C-86C85CB51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A823B4-65AF-426C-90AA-5277CAB08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F43AB9-023B-446C-BF87-4710EB14B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C5D112-3C4C-4006-9109-76522713D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5EC862-522F-4E83-899B-F57AE08C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80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FE1FAD-88BA-47D5-ABA8-61A47DAB8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D0C279-1B01-4E6B-AF63-1E694FB80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D86F86-0494-4CD6-B78B-80E59ED33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5BA208-AAAB-4662-BB81-9E159746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C8F6B7-0FDC-4EF2-BB3B-88581B36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55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51D5CEC-7F99-438D-9978-6DF2687F4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D7AAFB-FAF4-40CB-A61C-4F3829EE6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398CED-B310-4F19-830C-F71F1A7BF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F86327-565C-4327-B06A-56941CE0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CFFC69-9A50-4A64-A58C-11D0F966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1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9F9F87-C132-4404-8D8A-76ED83B4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8591F1-E1AC-4293-88C7-E65A05704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DB3487-6E55-4512-A23D-F8AC9D25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8E25FF-C50E-4BB2-AF8C-F5167295E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4A398D-326F-4F8C-818A-FB555DBA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5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5018E8-3B09-48C7-9930-B283093B7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157F12-9F48-4651-A614-C101D62ED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3FC07E-4051-4398-9EE4-D9FAE418B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C2AB33-1792-4431-9414-D70DE10AA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CAA04F-2516-4F1C-A105-DDF824960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84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8BC87-D2D0-40A5-B5DA-0307DF9EE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E0C42F-3491-41F4-B7E9-63678C9F64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A73502-4596-4CED-A82E-D5596D17D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BC7A95-1066-420B-A972-EA850777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752BBA-EF49-4A9D-9E81-A9351592D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238DAF-48F1-4009-8FF7-16C53C99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87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E4F301-F17B-4E33-B0AE-7D164318F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DC35F-1DA8-4438-B2A5-811F4093D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0A1524-8217-4610-8DF1-AED52B84F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7FBCFBF-7FFF-42C4-A98F-FCA6CEE05E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EDB1AC8-E8F9-4E39-9FC7-91751E8DA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FB52DB-71F7-45BE-A594-8DDF4B3E8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3B0730D-AD61-4904-BD77-1714AF59F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BB5779F-039A-424B-AA23-DD2BAD1B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07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F7C07C-DBCC-486F-8FFB-82FD6816D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F3D045-37D4-46FE-BCF2-D1A9ADB65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8093596-FF2D-45E8-AC97-2F317CAC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DF60413-AA54-4F7A-9D89-942D698BC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81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29AB0AB-DDFB-40F0-8AFA-DEF95B33B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8D04D7-843C-4389-ABAA-9DE9DBECB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91F957-E091-464D-8611-C9C08CCCE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3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6729E-7CA7-47B2-8085-3B2738FB5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FD2C51-0469-4B27-AA7B-D52B5B365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6540FF-195A-4D04-A882-563DC660B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A73F12-0444-4A69-A1CA-391DE442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B0494A-9243-4E52-BC0D-8657C47C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05176B-CE38-4BBF-8981-DF769345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96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60C30-B0F6-4E1F-B1A8-0737EC86F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4EE074-03F0-4C7B-BBEF-77499F86E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F8FB3E-EC41-4F45-AAC9-6DAFDDCC7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B217FA-6E53-4B48-A46F-C5837C63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AF2C8-1CA3-412B-8ED1-4C6380EF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1CB287-08C2-4D37-99CA-A8278DDE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9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DC9806-156B-410F-9FDB-3C4887898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388FF0-BE79-4FCA-AC6A-9C348F115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B35F64-1804-4E0F-A6B5-13E2056D1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CC889-8BBC-4C79-90CB-D1BB98C6F9D3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30B429-5BC8-4BC2-B2D9-CE5348DF98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5DE25A-AE2A-47A3-BAC5-FA1037B2D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22580-8D11-4994-B064-EFF108457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8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ramho.com/explore-hashtag/%E3%82%B9%E3%82%BF%E3%83%BC%E3%83%88%E3%83%A9%E3%83%B3%E3%83%9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E3B571-FA77-466A-8C8A-838553730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5738" y="2001593"/>
            <a:ext cx="9144000" cy="2387600"/>
          </a:xfrm>
        </p:spPr>
        <p:txBody>
          <a:bodyPr/>
          <a:lstStyle/>
          <a:p>
            <a:r>
              <a:rPr kumimoji="1" lang="ja-JP" altLang="en-US" dirty="0"/>
              <a:t>音を光に</a:t>
            </a:r>
            <a:br>
              <a:rPr kumimoji="1" lang="en-US" altLang="ja-JP" dirty="0"/>
            </a:br>
            <a:r>
              <a:rPr kumimoji="1" lang="ja-JP" altLang="en-US" dirty="0"/>
              <a:t>デフ・アスリートの夢</a:t>
            </a:r>
          </a:p>
        </p:txBody>
      </p:sp>
    </p:spTree>
    <p:extLst>
      <p:ext uri="{BB962C8B-B14F-4D97-AF65-F5344CB8AC3E}">
        <p14:creationId xmlns:p14="http://schemas.microsoft.com/office/powerpoint/2010/main" val="154021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24586-EDC7-4C5D-BBB0-261F45B6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 </a:t>
            </a:r>
            <a:r>
              <a:rPr kumimoji="1" lang="ja-JP" altLang="en-US" dirty="0"/>
              <a:t>新聞記事　深読みに挑戦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9FF715-06A9-4F07-B675-24D46A44B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07262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(1)</a:t>
            </a:r>
            <a:r>
              <a:rPr kumimoji="1" lang="ja-JP" altLang="en-US" dirty="0"/>
              <a:t>　聞こえない陸上選手たちはどんなことに困っていたかな？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(2)</a:t>
            </a:r>
            <a:r>
              <a:rPr kumimoji="1" lang="ja-JP" altLang="en-US" dirty="0"/>
              <a:t>　選手たちは、どんな情報を得て、どんな取組があったのかな？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(3)</a:t>
            </a:r>
            <a:r>
              <a:rPr kumimoji="1" lang="ja-JP" altLang="en-US" dirty="0"/>
              <a:t>　その結果、どうなったのかな？　また、効果は？</a:t>
            </a:r>
          </a:p>
        </p:txBody>
      </p:sp>
    </p:spTree>
    <p:extLst>
      <p:ext uri="{BB962C8B-B14F-4D97-AF65-F5344CB8AC3E}">
        <p14:creationId xmlns:p14="http://schemas.microsoft.com/office/powerpoint/2010/main" val="431919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24586-EDC7-4C5D-BBB0-261F45B6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 </a:t>
            </a:r>
            <a:r>
              <a:rPr kumimoji="1" lang="ja-JP" altLang="en-US" dirty="0"/>
              <a:t>新聞記事　深読みに挑戦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9FF715-06A9-4F07-B675-24D46A44B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07262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(1)</a:t>
            </a:r>
            <a:r>
              <a:rPr kumimoji="1" lang="ja-JP" altLang="en-US" dirty="0"/>
              <a:t>　聞こえない陸上選手たちはどんなことに困っていたかな？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(2)</a:t>
            </a:r>
            <a:r>
              <a:rPr kumimoji="1" lang="ja-JP" altLang="en-US" dirty="0"/>
              <a:t>　選手たちは、どんな情報を得て、どんな取組があったのかな？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(3)</a:t>
            </a:r>
            <a:r>
              <a:rPr kumimoji="1" lang="ja-JP" altLang="en-US" dirty="0"/>
              <a:t>　その結果、どうなったのかな？　また、効果は？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0828721-41D7-4C12-81D2-A31A82CED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110" y="2192447"/>
            <a:ext cx="2331922" cy="4523216"/>
          </a:xfrm>
          <a:prstGeom prst="rect">
            <a:avLst/>
          </a:prstGeom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72D47C65-AAB9-4452-8E7E-BB9E16787B52}"/>
              </a:ext>
            </a:extLst>
          </p:cNvPr>
          <p:cNvSpPr/>
          <p:nvPr/>
        </p:nvSpPr>
        <p:spPr>
          <a:xfrm>
            <a:off x="1483042" y="3548532"/>
            <a:ext cx="629239" cy="9055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A1BDA0C7-77BE-4FCF-893D-14134BC7A0EC}"/>
              </a:ext>
            </a:extLst>
          </p:cNvPr>
          <p:cNvSpPr/>
          <p:nvPr/>
        </p:nvSpPr>
        <p:spPr>
          <a:xfrm>
            <a:off x="531382" y="3548531"/>
            <a:ext cx="629239" cy="9055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4B50AAF1-6119-4924-8E85-1371674D2C68}"/>
              </a:ext>
            </a:extLst>
          </p:cNvPr>
          <p:cNvSpPr/>
          <p:nvPr/>
        </p:nvSpPr>
        <p:spPr>
          <a:xfrm>
            <a:off x="2071382" y="4585003"/>
            <a:ext cx="629239" cy="9055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6686F57B-4C10-41C5-8895-89842AB32368}"/>
              </a:ext>
            </a:extLst>
          </p:cNvPr>
          <p:cNvSpPr/>
          <p:nvPr/>
        </p:nvSpPr>
        <p:spPr>
          <a:xfrm>
            <a:off x="1605922" y="5298789"/>
            <a:ext cx="629239" cy="9055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03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3E32DF4-9323-4575-9243-A0D25D716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969" y="2970089"/>
            <a:ext cx="10448925" cy="29241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295A349-CD14-4239-BD83-7A574B2FD19C}"/>
              </a:ext>
            </a:extLst>
          </p:cNvPr>
          <p:cNvSpPr txBox="1"/>
          <p:nvPr/>
        </p:nvSpPr>
        <p:spPr>
          <a:xfrm>
            <a:off x="7332955" y="6090081"/>
            <a:ext cx="434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http://www.paraphoto.org/?p=16836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904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BDCF15-0416-4427-BF18-3B2BF437C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4</a:t>
            </a:r>
            <a:r>
              <a:rPr lang="ja-JP" altLang="en-US" dirty="0"/>
              <a:t> 今日のまとめ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21335F-10F3-4106-9B8B-FBE287DCB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新聞記事を深読みして、どんなことがわかったか。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自分のこれからの人生に於いて、困難にぶつかった時に、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どのような解決策を見つける方法があるだろうか。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en-US" altLang="ja-JP" dirty="0"/>
              <a:t>ICT</a:t>
            </a:r>
            <a:r>
              <a:rPr lang="ja-JP" altLang="en-US" dirty="0"/>
              <a:t>技術の発展により、情報保障を始め、色々なことに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可能性を見いだすことができるようになった。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例えば、身の回りには、どんなことがあるかな。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9324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>
            <a:spLocks noGrp="1"/>
          </p:cNvSpPr>
          <p:nvPr>
            <p:ph type="title"/>
          </p:nvPr>
        </p:nvSpPr>
        <p:spPr>
          <a:xfrm>
            <a:off x="1027959" y="2584211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3200"/>
              <a:t>作成：</a:t>
            </a:r>
            <a:r>
              <a:rPr kumimoji="1" lang="ja-JP" altLang="en-US" sz="3200"/>
              <a:t>山田京子（</a:t>
            </a:r>
            <a:r>
              <a:rPr kumimoji="1" lang="en-US" altLang="ja-JP" sz="3200" dirty="0"/>
              <a:t>2019</a:t>
            </a:r>
            <a:r>
              <a:rPr kumimoji="1" lang="ja-JP" altLang="en-US" sz="3200"/>
              <a:t>年</a:t>
            </a:r>
            <a:r>
              <a:rPr kumimoji="1" lang="ja-JP" altLang="en-US" sz="3200" dirty="0"/>
              <a:t>）</a:t>
            </a:r>
            <a:endParaRPr kumimoji="1" lang="en-US" altLang="ja-JP" sz="3200" dirty="0"/>
          </a:p>
          <a:p>
            <a:r>
              <a:rPr lang="ja-JP" altLang="en-US" sz="3200" dirty="0"/>
              <a:t>編集</a:t>
            </a:r>
            <a:r>
              <a:rPr kumimoji="1" lang="ja-JP" altLang="en-US" sz="3200" dirty="0"/>
              <a:t>：筑波技術大学ろう者学教育コンテンツ開発取組</a:t>
            </a:r>
          </a:p>
        </p:txBody>
      </p:sp>
    </p:spTree>
    <p:extLst>
      <p:ext uri="{BB962C8B-B14F-4D97-AF65-F5344CB8AC3E}">
        <p14:creationId xmlns:p14="http://schemas.microsoft.com/office/powerpoint/2010/main" val="2586276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DDF5D7-D8E0-40C9-9255-D121FF881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58267"/>
          </a:xfrm>
        </p:spPr>
        <p:txBody>
          <a:bodyPr/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　これまでスポーツをしている時に</a:t>
            </a:r>
            <a:br>
              <a:rPr kumimoji="1" lang="en-US" altLang="ja-JP" dirty="0"/>
            </a:br>
            <a:r>
              <a:rPr kumimoji="1" lang="ja-JP" altLang="en-US" dirty="0"/>
              <a:t>　  困ったことはありましたか？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CDED0D-9CB2-4548-A4F1-8F9F1B5BD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8900"/>
            <a:ext cx="10515600" cy="3863975"/>
          </a:xfrm>
        </p:spPr>
        <p:txBody>
          <a:bodyPr/>
          <a:lstStyle/>
          <a:p>
            <a:r>
              <a:rPr kumimoji="1" lang="ja-JP" altLang="en-US" dirty="0"/>
              <a:t>体育の授業の中で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部活動の中で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そのほか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　　　　その時、どんな工夫がありましたか？</a:t>
            </a:r>
          </a:p>
        </p:txBody>
      </p:sp>
    </p:spTree>
    <p:extLst>
      <p:ext uri="{BB962C8B-B14F-4D97-AF65-F5344CB8AC3E}">
        <p14:creationId xmlns:p14="http://schemas.microsoft.com/office/powerpoint/2010/main" val="340205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24586-EDC7-4C5D-BBB0-261F45B6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 </a:t>
            </a:r>
            <a:r>
              <a:rPr kumimoji="1" lang="ja-JP" altLang="en-US" dirty="0"/>
              <a:t>新聞記事を読んでみよう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9FF715-06A9-4F07-B675-24D46A44B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読み終えたら、感想を書こう。</a:t>
            </a:r>
          </a:p>
        </p:txBody>
      </p:sp>
    </p:spTree>
    <p:extLst>
      <p:ext uri="{BB962C8B-B14F-4D97-AF65-F5344CB8AC3E}">
        <p14:creationId xmlns:p14="http://schemas.microsoft.com/office/powerpoint/2010/main" val="3319063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24586-EDC7-4C5D-BBB0-261F45B6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 </a:t>
            </a:r>
            <a:r>
              <a:rPr kumimoji="1" lang="ja-JP" altLang="en-US" dirty="0"/>
              <a:t>新聞記事　深読みに挑戦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9FF715-06A9-4F07-B675-24D46A44B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(1)</a:t>
            </a:r>
            <a:r>
              <a:rPr kumimoji="1" lang="ja-JP" altLang="en-US" dirty="0"/>
              <a:t>　聞こえない陸上選手たちはどんなことに困っていたかな？</a:t>
            </a:r>
          </a:p>
        </p:txBody>
      </p:sp>
    </p:spTree>
    <p:extLst>
      <p:ext uri="{BB962C8B-B14F-4D97-AF65-F5344CB8AC3E}">
        <p14:creationId xmlns:p14="http://schemas.microsoft.com/office/powerpoint/2010/main" val="75216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24586-EDC7-4C5D-BBB0-261F45B6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 </a:t>
            </a:r>
            <a:r>
              <a:rPr kumimoji="1" lang="ja-JP" altLang="en-US" dirty="0"/>
              <a:t>新聞記事　深読みに挑戦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9FF715-06A9-4F07-B675-24D46A44B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(1)</a:t>
            </a:r>
            <a:r>
              <a:rPr kumimoji="1" lang="ja-JP" altLang="en-US" dirty="0"/>
              <a:t>　聞こえない陸上選手たちはどんなことに困っていたかな？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ECDC92D-1288-43B1-BC4E-FF5FF3CC3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570" y="3859881"/>
            <a:ext cx="786270" cy="15606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71D769-55CC-4083-A6E7-794B40099207}"/>
              </a:ext>
            </a:extLst>
          </p:cNvPr>
          <p:cNvSpPr txBox="1"/>
          <p:nvPr/>
        </p:nvSpPr>
        <p:spPr>
          <a:xfrm>
            <a:off x="7827505" y="2479376"/>
            <a:ext cx="738664" cy="33434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dirty="0"/>
              <a:t>かつてピストルでのスタートに出遅れる子もおり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C31B4B70-3409-4DAB-BDDE-89AD6BBE9B6D}"/>
              </a:ext>
            </a:extLst>
          </p:cNvPr>
          <p:cNvSpPr/>
          <p:nvPr/>
        </p:nvSpPr>
        <p:spPr>
          <a:xfrm>
            <a:off x="7256936" y="4364987"/>
            <a:ext cx="328473" cy="5504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A122FDB-65D5-4066-BB0C-4E8FCB4F9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482" y="2219417"/>
            <a:ext cx="2331922" cy="4523216"/>
          </a:xfrm>
          <a:prstGeom prst="rect">
            <a:avLst/>
          </a:prstGeom>
        </p:spPr>
      </p:pic>
      <p:sp>
        <p:nvSpPr>
          <p:cNvPr id="11" name="楕円 10">
            <a:extLst>
              <a:ext uri="{FF2B5EF4-FFF2-40B4-BE49-F238E27FC236}">
                <a16:creationId xmlns:a16="http://schemas.microsoft.com/office/drawing/2014/main" id="{4D931365-AD0C-4EAC-A9CB-D2E97AB19E38}"/>
              </a:ext>
            </a:extLst>
          </p:cNvPr>
          <p:cNvSpPr/>
          <p:nvPr/>
        </p:nvSpPr>
        <p:spPr>
          <a:xfrm>
            <a:off x="2689933" y="3568823"/>
            <a:ext cx="629239" cy="9055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1DE01742-E907-4408-8672-7E189BF5AB75}"/>
              </a:ext>
            </a:extLst>
          </p:cNvPr>
          <p:cNvSpPr/>
          <p:nvPr/>
        </p:nvSpPr>
        <p:spPr>
          <a:xfrm>
            <a:off x="1705991" y="5271440"/>
            <a:ext cx="629239" cy="9055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D6371C-AD10-4B54-92D4-E11FB1EC07F0}"/>
              </a:ext>
            </a:extLst>
          </p:cNvPr>
          <p:cNvSpPr txBox="1"/>
          <p:nvPr/>
        </p:nvSpPr>
        <p:spPr>
          <a:xfrm>
            <a:off x="4048218" y="6331750"/>
            <a:ext cx="6241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hlinkClick r:id="rId4"/>
              </a:rPr>
              <a:t>https://gramho.com/explore-hashtag/%E3%82%B9%E3%82%BF%E3%83%BC%E3%83%88%E3%83%A9%E3%83%B3%E3%83%97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9281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24586-EDC7-4C5D-BBB0-261F45B6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 </a:t>
            </a:r>
            <a:r>
              <a:rPr kumimoji="1" lang="ja-JP" altLang="en-US" dirty="0"/>
              <a:t>新聞記事　深読みに挑戦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9FF715-06A9-4F07-B675-24D46A44B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07262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(1)</a:t>
            </a:r>
            <a:r>
              <a:rPr kumimoji="1" lang="ja-JP" altLang="en-US" dirty="0"/>
              <a:t>　聞こえない陸上選手たちはどんなことに困っていたかな？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(2)</a:t>
            </a:r>
            <a:r>
              <a:rPr kumimoji="1" lang="ja-JP" altLang="en-US" dirty="0"/>
              <a:t>　選手たちは、どんな情報を得て、どんな取組があったのかな？</a:t>
            </a:r>
          </a:p>
        </p:txBody>
      </p:sp>
    </p:spTree>
    <p:extLst>
      <p:ext uri="{BB962C8B-B14F-4D97-AF65-F5344CB8AC3E}">
        <p14:creationId xmlns:p14="http://schemas.microsoft.com/office/powerpoint/2010/main" val="4066811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24586-EDC7-4C5D-BBB0-261F45B6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 </a:t>
            </a:r>
            <a:r>
              <a:rPr kumimoji="1" lang="ja-JP" altLang="en-US" dirty="0"/>
              <a:t>新聞記事　深読みに挑戦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9FF715-06A9-4F07-B675-24D46A44B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07262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(1)</a:t>
            </a:r>
            <a:r>
              <a:rPr kumimoji="1" lang="ja-JP" altLang="en-US" dirty="0"/>
              <a:t>　聞こえない陸上選手たちはどんなことに困っていたかな？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(2)</a:t>
            </a:r>
            <a:r>
              <a:rPr kumimoji="1" lang="ja-JP" altLang="en-US" dirty="0"/>
              <a:t>　選手たちは、どんな情報を得て、どんな取組があったのかな？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9F5DC24-BC57-41DF-9659-DF4305135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211" y="2212738"/>
            <a:ext cx="2331922" cy="4523216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5DCC4BA6-1FA4-48BB-9C7B-207B36A7775A}"/>
              </a:ext>
            </a:extLst>
          </p:cNvPr>
          <p:cNvSpPr/>
          <p:nvPr/>
        </p:nvSpPr>
        <p:spPr>
          <a:xfrm>
            <a:off x="1507655" y="5952476"/>
            <a:ext cx="629239" cy="9055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D1DF5A45-EEC1-4FB0-8A2B-FF30D1061B92}"/>
              </a:ext>
            </a:extLst>
          </p:cNvPr>
          <p:cNvSpPr/>
          <p:nvPr/>
        </p:nvSpPr>
        <p:spPr>
          <a:xfrm>
            <a:off x="2136894" y="5952477"/>
            <a:ext cx="629239" cy="9055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9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24586-EDC7-4C5D-BBB0-261F45B6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 </a:t>
            </a:r>
            <a:r>
              <a:rPr kumimoji="1" lang="ja-JP" altLang="en-US" dirty="0"/>
              <a:t>新聞記事　深読みに挑戦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9FF715-06A9-4F07-B675-24D46A44B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07262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(1)</a:t>
            </a:r>
            <a:r>
              <a:rPr kumimoji="1" lang="ja-JP" altLang="en-US" dirty="0"/>
              <a:t>　聞こえない陸上選手たちはどんなことに困っていたかな？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(2)</a:t>
            </a:r>
            <a:r>
              <a:rPr kumimoji="1" lang="ja-JP" altLang="en-US" dirty="0"/>
              <a:t>　選手たちは、どんな情報を得て、どんな取組があったのかな？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C195C5E-36DF-4C1E-8E89-67C20DB4A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6" y="3495674"/>
            <a:ext cx="10411166" cy="313291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0021721C-EA7B-48C3-8934-C691C78A3817}"/>
              </a:ext>
            </a:extLst>
          </p:cNvPr>
          <p:cNvCxnSpPr/>
          <p:nvPr/>
        </p:nvCxnSpPr>
        <p:spPr>
          <a:xfrm>
            <a:off x="7396550" y="4693898"/>
            <a:ext cx="4264269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0EB0828-598B-483C-B492-B24ED77F29A4}"/>
              </a:ext>
            </a:extLst>
          </p:cNvPr>
          <p:cNvCxnSpPr>
            <a:cxnSpLocks/>
          </p:cNvCxnSpPr>
          <p:nvPr/>
        </p:nvCxnSpPr>
        <p:spPr>
          <a:xfrm>
            <a:off x="1600911" y="5061221"/>
            <a:ext cx="484092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03A707D-2F2F-4F34-AA92-60BDB8DD3299}"/>
              </a:ext>
            </a:extLst>
          </p:cNvPr>
          <p:cNvCxnSpPr>
            <a:cxnSpLocks/>
          </p:cNvCxnSpPr>
          <p:nvPr/>
        </p:nvCxnSpPr>
        <p:spPr>
          <a:xfrm>
            <a:off x="1600911" y="4375782"/>
            <a:ext cx="8555143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86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C76BDE3-5599-4208-8CFF-F202BB577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347" y="1464903"/>
            <a:ext cx="579170" cy="98306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B18ADC3-9110-4D73-83EA-4F9432EFF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53" y="1457282"/>
            <a:ext cx="1196444" cy="99068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7534135-D719-4F80-8BA9-EA78E7D8A7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4125" y="0"/>
            <a:ext cx="9046346" cy="64185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467884A-E59D-410F-8FBC-715F504BC7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5" y="2762249"/>
            <a:ext cx="2694623" cy="197167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D6C9C1F-0F55-4B13-851D-418606505273}"/>
              </a:ext>
            </a:extLst>
          </p:cNvPr>
          <p:cNvSpPr txBox="1"/>
          <p:nvPr/>
        </p:nvSpPr>
        <p:spPr>
          <a:xfrm>
            <a:off x="4181382" y="6422994"/>
            <a:ext cx="904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https://www.kahoku.co.jp/tohokunews/201902/20190209_13007.html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0620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519</Words>
  <Application>Microsoft Macintosh PowerPoint</Application>
  <PresentationFormat>ワイド画面</PresentationFormat>
  <Paragraphs>54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游ゴシック</vt:lpstr>
      <vt:lpstr>游ゴシック Light</vt:lpstr>
      <vt:lpstr>Arial</vt:lpstr>
      <vt:lpstr>Office テーマ</vt:lpstr>
      <vt:lpstr>音を光に デフ・アスリートの夢</vt:lpstr>
      <vt:lpstr>1　これまでスポーツをしている時に 　  困ったことはありましたか？</vt:lpstr>
      <vt:lpstr>2 新聞記事を読んでみよう</vt:lpstr>
      <vt:lpstr>3 新聞記事　深読みに挑戦</vt:lpstr>
      <vt:lpstr>3 新聞記事　深読みに挑戦</vt:lpstr>
      <vt:lpstr>3 新聞記事　深読みに挑戦</vt:lpstr>
      <vt:lpstr>3 新聞記事　深読みに挑戦</vt:lpstr>
      <vt:lpstr>3 新聞記事　深読みに挑戦</vt:lpstr>
      <vt:lpstr>PowerPoint プレゼンテーション</vt:lpstr>
      <vt:lpstr>3 新聞記事　深読みに挑戦</vt:lpstr>
      <vt:lpstr>3 新聞記事　深読みに挑戦</vt:lpstr>
      <vt:lpstr>PowerPoint プレゼンテーション</vt:lpstr>
      <vt:lpstr>4 今日のまとめ</vt:lpstr>
      <vt:lpstr>作成：山田京子（2019年） 編集：筑波技術大学ろう者学教育コンテンツ開発取組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音を光に デフ・アスリートの夢</dc:title>
  <dc:creator>yamachan</dc:creator>
  <cp:lastModifiedBy>洋子 小林</cp:lastModifiedBy>
  <cp:revision>9</cp:revision>
  <dcterms:created xsi:type="dcterms:W3CDTF">2019-11-26T00:08:24Z</dcterms:created>
  <dcterms:modified xsi:type="dcterms:W3CDTF">2020-08-26T06:39:10Z</dcterms:modified>
</cp:coreProperties>
</file>