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77" r:id="rId4"/>
    <p:sldId id="284" r:id="rId5"/>
    <p:sldId id="278" r:id="rId6"/>
    <p:sldId id="279" r:id="rId7"/>
    <p:sldId id="280" r:id="rId8"/>
    <p:sldId id="281" r:id="rId9"/>
    <p:sldId id="282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9" autoAdjust="0"/>
    <p:restoredTop sz="82000" autoAdjust="0"/>
  </p:normalViewPr>
  <p:slideViewPr>
    <p:cSldViewPr snapToGrid="0">
      <p:cViewPr varScale="1">
        <p:scale>
          <a:sx n="64" d="100"/>
          <a:sy n="64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8C77B74-60B6-144B-ADE8-6F29720C39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398BE1-8A91-4E4F-8892-C501027498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456D9-6528-6842-BEF4-4A2B224F354D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5120AE-B966-5E42-9C3C-92505F4D36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2C9062-C76F-034A-B925-863958B1A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97A74-97A1-D046-829F-E652456FC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87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E853-0649-41DD-9E8B-F229DC0D5C4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2536C-33A2-4FF1-9D34-04C469C95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50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2536C-33A2-4FF1-9D34-04C469C954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17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2536C-33A2-4FF1-9D34-04C469C954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49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2536C-33A2-4FF1-9D34-04C469C954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73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7001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3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7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1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3852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3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8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03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164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175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04B98E-141F-43F9-A428-194C90AC2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728" y="2171110"/>
            <a:ext cx="9044972" cy="20982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耳が聞こえないのが武器になる？！</a:t>
            </a:r>
            <a:endParaRPr kumimoji="1" lang="ja-JP" altLang="en-US" sz="7200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129926B0-AC85-0B40-9743-68A63E43A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227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EC0348-FFE7-4E07-88DF-B305C219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ろう者のアスリート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50F1D4-57A8-45C0-977B-EA59EC023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陸上</a:t>
            </a:r>
            <a:endParaRPr kumimoji="1" lang="en-US" altLang="ja-JP" sz="3600" dirty="0"/>
          </a:p>
          <a:p>
            <a:r>
              <a:rPr lang="ja-JP" altLang="en-US" sz="3600" dirty="0"/>
              <a:t>クレー射撃</a:t>
            </a:r>
            <a:endParaRPr lang="en-US" altLang="ja-JP" sz="3600" dirty="0"/>
          </a:p>
          <a:p>
            <a:r>
              <a:rPr lang="ja-JP" altLang="en-US" sz="3600" dirty="0"/>
              <a:t>アルペンスノーボード</a:t>
            </a:r>
            <a:endParaRPr lang="en-US" altLang="ja-JP" sz="3600" dirty="0"/>
          </a:p>
          <a:p>
            <a:r>
              <a:rPr lang="ja-JP" altLang="en-US" sz="3600" dirty="0"/>
              <a:t>バレーボール</a:t>
            </a:r>
            <a:endParaRPr lang="en-US" altLang="ja-JP" sz="3600" dirty="0"/>
          </a:p>
          <a:p>
            <a:endParaRPr kumimoji="1" lang="ja-JP" altLang="en-US" sz="4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DB3F6D-9516-4740-AA79-CD95B1E55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0" t="26667" r="43798" b="34546"/>
          <a:stretch/>
        </p:blipFill>
        <p:spPr>
          <a:xfrm>
            <a:off x="7225145" y="3079420"/>
            <a:ext cx="4655128" cy="2660073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37F6D7C-FF41-4662-A21C-B13D2764CA07}"/>
              </a:ext>
            </a:extLst>
          </p:cNvPr>
          <p:cNvSpPr txBox="1">
            <a:spLocks/>
          </p:cNvSpPr>
          <p:nvPr/>
        </p:nvSpPr>
        <p:spPr>
          <a:xfrm>
            <a:off x="1371599" y="6172200"/>
            <a:ext cx="8936183" cy="415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/>
              <a:t>聾を生きる難聴を生きる（ＮＨＫ）ＨＰより</a:t>
            </a:r>
            <a:endParaRPr lang="en-US" altLang="ja-JP" sz="3600" dirty="0"/>
          </a:p>
          <a:p>
            <a:endParaRPr lang="ja-JP" altLang="en-US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97C007C-1D9F-419E-892E-637EAF1A3A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24" t="35844" r="43116" b="25368"/>
          <a:stretch/>
        </p:blipFill>
        <p:spPr>
          <a:xfrm>
            <a:off x="7177644" y="179366"/>
            <a:ext cx="4750130" cy="26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2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title"/>
          </p:nvPr>
        </p:nvSpPr>
        <p:spPr>
          <a:xfrm>
            <a:off x="1027959" y="2584211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/>
              <a:t>作成：平石量子</a:t>
            </a:r>
            <a:r>
              <a:rPr kumimoji="1" lang="ja-JP" altLang="en-US" sz="3200"/>
              <a:t>（</a:t>
            </a:r>
            <a:r>
              <a:rPr kumimoji="1" lang="en-US" altLang="ja-JP" sz="3200" dirty="0"/>
              <a:t>2019</a:t>
            </a:r>
            <a:r>
              <a:rPr kumimoji="1" lang="ja-JP" altLang="en-US" sz="3200"/>
              <a:t>年</a:t>
            </a:r>
            <a:r>
              <a:rPr kumimoji="1" lang="ja-JP" altLang="en-US" sz="3200" dirty="0"/>
              <a:t>）</a:t>
            </a:r>
            <a:endParaRPr kumimoji="1" lang="en-US" altLang="ja-JP" sz="3200" dirty="0"/>
          </a:p>
          <a:p>
            <a:r>
              <a:rPr lang="ja-JP" altLang="en-US" sz="3200" dirty="0"/>
              <a:t>編集</a:t>
            </a:r>
            <a:r>
              <a:rPr kumimoji="1" lang="ja-JP" altLang="en-US" sz="3200" dirty="0"/>
              <a:t>：筑波技術大学ろう者学教育コンテンツ開発取組</a:t>
            </a:r>
          </a:p>
        </p:txBody>
      </p:sp>
    </p:spTree>
    <p:extLst>
      <p:ext uri="{BB962C8B-B14F-4D97-AF65-F5344CB8AC3E}">
        <p14:creationId xmlns:p14="http://schemas.microsoft.com/office/powerpoint/2010/main" val="270073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CD43D-3A72-4D6D-B304-E16B816B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7468"/>
            <a:ext cx="9601200" cy="1008089"/>
          </a:xfrm>
        </p:spPr>
        <p:txBody>
          <a:bodyPr/>
          <a:lstStyle/>
          <a:p>
            <a:r>
              <a:rPr kumimoji="1" lang="ja-JP" altLang="en-US" dirty="0"/>
              <a:t>プロスポーツ選手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1CA6A33-8B8F-464E-A2C7-56C9FD2EF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10" y="2760782"/>
            <a:ext cx="4291710" cy="3699750"/>
          </a:xfrm>
          <a:prstGeom prst="rect">
            <a:avLst/>
          </a:prstGeom>
        </p:spPr>
      </p:pic>
      <p:pic>
        <p:nvPicPr>
          <p:cNvPr id="14" name="コンテンツ プレースホルダー 1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CF736AE4-C2E8-4196-B605-6B9342141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1329" y="609007"/>
            <a:ext cx="1898142" cy="3581400"/>
          </a:xfr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C2FB9DB-9115-43FA-854B-F57E81D72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256" y="1920282"/>
            <a:ext cx="3547881" cy="45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22691-3318-42D5-98D5-2E72B5C3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52" y="1381991"/>
            <a:ext cx="4659086" cy="5280066"/>
          </a:xfrm>
        </p:spPr>
        <p:txBody>
          <a:bodyPr>
            <a:normAutofit/>
          </a:bodyPr>
          <a:lstStyle/>
          <a:p>
            <a:r>
              <a:rPr lang="ja-JP" altLang="en-US" dirty="0"/>
              <a:t>大谷祥平（野球）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八村塁（バスケ）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クリスティアーノ・ロナウド</a:t>
            </a:r>
            <a:br>
              <a:rPr lang="en-US" altLang="ja-JP" dirty="0"/>
            </a:br>
            <a:r>
              <a:rPr lang="ja-JP" altLang="en-US" dirty="0"/>
              <a:t>（サッカー）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DB9029E-C24B-4A16-99CB-DEEE5678087D}"/>
              </a:ext>
            </a:extLst>
          </p:cNvPr>
          <p:cNvSpPr txBox="1">
            <a:spLocks/>
          </p:cNvSpPr>
          <p:nvPr/>
        </p:nvSpPr>
        <p:spPr>
          <a:xfrm>
            <a:off x="5985164" y="836468"/>
            <a:ext cx="6206836" cy="5185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ja-JP" dirty="0"/>
            </a:br>
            <a:r>
              <a:rPr lang="ja-JP" altLang="en-US" dirty="0"/>
              <a:t>大阪なおみ（テニス）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羽生結弦（フィギュア）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夏川天心（格闘）</a:t>
            </a:r>
            <a:br>
              <a:rPr lang="en-US" altLang="ja-JP" dirty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501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22691-3318-42D5-98D5-2E72B5C3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800100"/>
            <a:ext cx="11252200" cy="3111500"/>
          </a:xfrm>
        </p:spPr>
        <p:txBody>
          <a:bodyPr>
            <a:normAutofit/>
          </a:bodyPr>
          <a:lstStyle/>
          <a:p>
            <a:r>
              <a:rPr lang="ja-JP" altLang="en-US" dirty="0"/>
              <a:t>グループの話し合い（</a:t>
            </a:r>
            <a:r>
              <a:rPr lang="en-US" altLang="ja-JP" dirty="0"/>
              <a:t>3</a:t>
            </a:r>
            <a:r>
              <a:rPr lang="ja-JP" altLang="en-US" dirty="0"/>
              <a:t>分）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・有名な選手</a:t>
            </a:r>
            <a:br>
              <a:rPr lang="en-US" altLang="ja-JP" dirty="0"/>
            </a:br>
            <a:r>
              <a:rPr lang="ja-JP" altLang="en-US" dirty="0"/>
              <a:t>・その選手の優れているところを見つける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70D58F6-A6C3-4547-99F7-6FC71554456B}"/>
              </a:ext>
            </a:extLst>
          </p:cNvPr>
          <p:cNvSpPr txBox="1">
            <a:spLocks/>
          </p:cNvSpPr>
          <p:nvPr/>
        </p:nvSpPr>
        <p:spPr>
          <a:xfrm>
            <a:off x="1822450" y="5265882"/>
            <a:ext cx="9601200" cy="1122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グループの発表（１分）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65543D6-9EFF-4812-BD51-12C604653C65}"/>
              </a:ext>
            </a:extLst>
          </p:cNvPr>
          <p:cNvSpPr/>
          <p:nvPr/>
        </p:nvSpPr>
        <p:spPr>
          <a:xfrm>
            <a:off x="5765800" y="3564082"/>
            <a:ext cx="1257300" cy="100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1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BB0AC-272F-4624-9659-B931C45F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61600" cy="977900"/>
          </a:xfrm>
        </p:spPr>
        <p:txBody>
          <a:bodyPr/>
          <a:lstStyle/>
          <a:p>
            <a:r>
              <a:rPr kumimoji="1" lang="ja-JP" altLang="en-US" dirty="0"/>
              <a:t>プロスポーツ選手の優れているのは？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F8750C-6179-45B3-A522-AD1DF90E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2100"/>
            <a:ext cx="9601200" cy="4813300"/>
          </a:xfrm>
        </p:spPr>
        <p:txBody>
          <a:bodyPr/>
          <a:lstStyle/>
          <a:p>
            <a:r>
              <a:rPr kumimoji="1" lang="ja-JP" altLang="en-US" sz="4000" dirty="0"/>
              <a:t>足・・・・速い</a:t>
            </a:r>
            <a:endParaRPr kumimoji="1" lang="en-US" altLang="ja-JP" sz="4000" dirty="0"/>
          </a:p>
          <a:p>
            <a:r>
              <a:rPr lang="ja-JP" altLang="en-US" sz="4000" dirty="0"/>
              <a:t>体・・・・が大きい、</a:t>
            </a:r>
            <a:endParaRPr lang="en-US" altLang="ja-JP" sz="4000" dirty="0"/>
          </a:p>
          <a:p>
            <a:r>
              <a:rPr kumimoji="1" lang="ja-JP" altLang="en-US" sz="4000" dirty="0"/>
              <a:t>脚力・・・が優れている</a:t>
            </a:r>
            <a:endParaRPr kumimoji="1" lang="en-US" altLang="ja-JP" sz="4000" dirty="0"/>
          </a:p>
          <a:p>
            <a:r>
              <a:rPr lang="ja-JP" altLang="en-US" sz="4000" dirty="0"/>
              <a:t>俊敏性・・がある</a:t>
            </a:r>
            <a:endParaRPr lang="en-US" altLang="ja-JP" sz="4000" dirty="0"/>
          </a:p>
          <a:p>
            <a:r>
              <a:rPr kumimoji="1" lang="ja-JP" altLang="en-US" sz="4000" dirty="0"/>
              <a:t>目・・・・がいい</a:t>
            </a:r>
            <a:endParaRPr kumimoji="1" lang="en-US" altLang="ja-JP" sz="4000" dirty="0"/>
          </a:p>
          <a:p>
            <a:r>
              <a:rPr lang="ja-JP" altLang="en-US" sz="4000" dirty="0"/>
              <a:t>忍耐力・・がある</a:t>
            </a:r>
            <a:endParaRPr kumimoji="1" lang="en-US" altLang="ja-JP" sz="4000" dirty="0"/>
          </a:p>
          <a:p>
            <a:endParaRPr kumimoji="1" lang="ja-JP" altLang="en-US" dirty="0"/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E64B1AB0-43BC-4DBB-B90A-F17AF78A8AF2}"/>
              </a:ext>
            </a:extLst>
          </p:cNvPr>
          <p:cNvSpPr/>
          <p:nvPr/>
        </p:nvSpPr>
        <p:spPr>
          <a:xfrm>
            <a:off x="7651173" y="4187701"/>
            <a:ext cx="4165600" cy="2006600"/>
          </a:xfrm>
          <a:prstGeom prst="wedgeRectCallout">
            <a:avLst>
              <a:gd name="adj1" fmla="val -60163"/>
              <a:gd name="adj2" fmla="val -565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確認しよう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784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B77E23-9FA2-4E85-B324-6848D2B1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724302"/>
            <a:ext cx="11078678" cy="952500"/>
          </a:xfrm>
        </p:spPr>
        <p:txBody>
          <a:bodyPr>
            <a:normAutofit fontScale="90000"/>
          </a:bodyPr>
          <a:lstStyle/>
          <a:p>
            <a:r>
              <a:rPr kumimoji="1" lang="ja-JP" altLang="en-US"/>
              <a:t>お互いの良い所（プラス面）を見つけよう</a:t>
            </a:r>
            <a:r>
              <a:rPr kumimoji="1" lang="ja-JP" altLang="en-US" dirty="0"/>
              <a:t>！！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85D18E-6E17-4186-A421-7068543D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1500"/>
            <a:ext cx="9601200" cy="433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＜ペア学習＞（</a:t>
            </a:r>
            <a:r>
              <a:rPr kumimoji="1" lang="en-US" altLang="ja-JP" sz="3200" dirty="0"/>
              <a:t>5</a:t>
            </a:r>
            <a:r>
              <a:rPr kumimoji="1" lang="ja-JP" altLang="en-US" sz="3200" dirty="0"/>
              <a:t>分）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r>
              <a:rPr kumimoji="1" lang="ja-JP" altLang="en-US" sz="3200" dirty="0"/>
              <a:t>ルール①　</a:t>
            </a:r>
            <a:r>
              <a:rPr lang="ja-JP" altLang="en-US" sz="3200" dirty="0"/>
              <a:t>運動に関することでなくてもよい</a:t>
            </a:r>
            <a:endParaRPr kumimoji="1" lang="en-US" altLang="ja-JP" sz="3200" dirty="0"/>
          </a:p>
          <a:p>
            <a:r>
              <a:rPr lang="ja-JP" altLang="en-US" sz="3200" dirty="0"/>
              <a:t>ルール②　マイナス面は言わない</a:t>
            </a:r>
          </a:p>
          <a:p>
            <a:pPr marL="0" indent="0" algn="ctr">
              <a:buNone/>
            </a:pP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286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DAE71C-0C4A-4811-A9C2-73EAED41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558800"/>
            <a:ext cx="10820400" cy="1485900"/>
          </a:xfrm>
        </p:spPr>
        <p:txBody>
          <a:bodyPr/>
          <a:lstStyle/>
          <a:p>
            <a:r>
              <a:rPr kumimoji="1" lang="ja-JP" altLang="en-US" dirty="0"/>
              <a:t>相手のいい所を他のペアに紹介しよう</a:t>
            </a:r>
            <a:br>
              <a:rPr kumimoji="1" lang="en-US" altLang="ja-JP" dirty="0"/>
            </a:br>
            <a:r>
              <a:rPr kumimoji="1" lang="ja-JP" altLang="en-US" dirty="0"/>
              <a:t>＜他己紹介＞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C646A5-56BA-41A0-9B57-FCBBF658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違うペアに、相手の紹介をしよう</a:t>
            </a:r>
          </a:p>
        </p:txBody>
      </p:sp>
    </p:spTree>
    <p:extLst>
      <p:ext uri="{BB962C8B-B14F-4D97-AF65-F5344CB8AC3E}">
        <p14:creationId xmlns:p14="http://schemas.microsoft.com/office/powerpoint/2010/main" val="100718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9D09C-A94A-4243-B9B0-B2A1FD66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606287"/>
            <a:ext cx="11496261" cy="1472770"/>
          </a:xfrm>
        </p:spPr>
        <p:txBody>
          <a:bodyPr/>
          <a:lstStyle/>
          <a:p>
            <a:r>
              <a:rPr kumimoji="1" lang="ja-JP" altLang="en-US"/>
              <a:t>耳が聞こえない事で優れていると言われている事は何か？！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03BBE0-191F-5A47-B2F2-851FF938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/>
              <a:t>ペアで考えてみよう！</a:t>
            </a:r>
          </a:p>
        </p:txBody>
      </p:sp>
      <p:sp>
        <p:nvSpPr>
          <p:cNvPr id="4" name="星 7 3">
            <a:extLst>
              <a:ext uri="{FF2B5EF4-FFF2-40B4-BE49-F238E27FC236}">
                <a16:creationId xmlns:a16="http://schemas.microsoft.com/office/drawing/2014/main" id="{99E71ACA-9F9B-024F-9112-B91969310EAB}"/>
              </a:ext>
            </a:extLst>
          </p:cNvPr>
          <p:cNvSpPr/>
          <p:nvPr/>
        </p:nvSpPr>
        <p:spPr>
          <a:xfrm>
            <a:off x="815009" y="3061740"/>
            <a:ext cx="4706470" cy="272078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6000">
                <a:solidFill>
                  <a:srgbClr val="FF0000"/>
                </a:solidFill>
              </a:rPr>
              <a:t>見る！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F353E3-0DD9-4D4F-AEB2-4F967FF03AC3}"/>
              </a:ext>
            </a:extLst>
          </p:cNvPr>
          <p:cNvSpPr txBox="1"/>
          <p:nvPr/>
        </p:nvSpPr>
        <p:spPr>
          <a:xfrm>
            <a:off x="8130209" y="3999174"/>
            <a:ext cx="3399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/>
              <a:t>動体視力</a:t>
            </a: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51EA3964-7B48-C04E-9BB0-435DAB306BAE}"/>
              </a:ext>
            </a:extLst>
          </p:cNvPr>
          <p:cNvSpPr/>
          <p:nvPr/>
        </p:nvSpPr>
        <p:spPr>
          <a:xfrm>
            <a:off x="6078070" y="3872722"/>
            <a:ext cx="1649896" cy="1268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65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CC6847-9061-A84E-9A08-36D01B24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試してみよう！！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259B9A-ECBF-3743-A7B1-8E6F023F1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99111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自分の動体視力はどうか？</a:t>
            </a:r>
            <a:endParaRPr kumimoji="1" lang="en-US" altLang="ja-JP" sz="3600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動体視力の簡単テスト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en-US" altLang="ja-JP" sz="3600" dirty="0"/>
              <a:t>Level</a:t>
            </a:r>
            <a:r>
              <a:rPr kumimoji="1" lang="ja-JP" altLang="en-US" sz="3600" dirty="0"/>
              <a:t>１～</a:t>
            </a:r>
            <a:r>
              <a:rPr kumimoji="1" lang="en-US" altLang="ja-JP" sz="3600" dirty="0"/>
              <a:t>level</a:t>
            </a:r>
            <a:r>
              <a:rPr kumimoji="1" lang="ja-JP" altLang="en-US" sz="3600" dirty="0"/>
              <a:t>５</a:t>
            </a:r>
            <a:endParaRPr kumimoji="1"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6321343"/>
      </p:ext>
    </p:extLst>
  </p:cSld>
  <p:clrMapOvr>
    <a:masterClrMapping/>
  </p:clrMapOvr>
</p:sld>
</file>

<file path=ppt/theme/theme1.xml><?xml version="1.0" encoding="utf-8"?>
<a:theme xmlns:a="http://schemas.openxmlformats.org/drawingml/2006/main" name="トリミング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トリミング</Template>
  <TotalTime>589</TotalTime>
  <Words>280</Words>
  <Application>Microsoft Macintosh PowerPoint</Application>
  <PresentationFormat>ワイド画面</PresentationFormat>
  <Paragraphs>43</Paragraphs>
  <Slides>11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游ゴシック</vt:lpstr>
      <vt:lpstr>Franklin Gothic Book</vt:lpstr>
      <vt:lpstr>トリミング</vt:lpstr>
      <vt:lpstr>耳が聞こえないのが武器になる？！</vt:lpstr>
      <vt:lpstr>プロスポーツ選手</vt:lpstr>
      <vt:lpstr>大谷祥平（野球）  八村塁（バスケ）  クリスティアーノ・ロナウド （サッカー） </vt:lpstr>
      <vt:lpstr>グループの話し合い（3分）  ・有名な選手 ・その選手の優れているところを見つける </vt:lpstr>
      <vt:lpstr>プロスポーツ選手の優れているのは？</vt:lpstr>
      <vt:lpstr>お互いの良い所（プラス面）を見つけよう！！</vt:lpstr>
      <vt:lpstr>相手のいい所を他のペアに紹介しよう ＜他己紹介＞</vt:lpstr>
      <vt:lpstr>耳が聞こえない事で優れていると言われている事は何か？！</vt:lpstr>
      <vt:lpstr>試してみよう！！</vt:lpstr>
      <vt:lpstr>ろう者のアスリート</vt:lpstr>
      <vt:lpstr>作成：平石量子（2019年） 編集：筑波技術大学ろう者学教育コンテンツ開発取組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女子と男子 その他？</dc:title>
  <dc:creator>ryoko hiraishi</dc:creator>
  <cp:lastModifiedBy>洋子 小林</cp:lastModifiedBy>
  <cp:revision>37</cp:revision>
  <cp:lastPrinted>2019-10-30T03:36:09Z</cp:lastPrinted>
  <dcterms:created xsi:type="dcterms:W3CDTF">2019-10-29T05:19:24Z</dcterms:created>
  <dcterms:modified xsi:type="dcterms:W3CDTF">2020-08-26T06:45:13Z</dcterms:modified>
</cp:coreProperties>
</file>