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4" r:id="rId3"/>
    <p:sldId id="260" r:id="rId4"/>
    <p:sldId id="280" r:id="rId5"/>
    <p:sldId id="281" r:id="rId6"/>
    <p:sldId id="282" r:id="rId7"/>
    <p:sldId id="283" r:id="rId8"/>
    <p:sldId id="284" r:id="rId9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2CDB9-1033-4B7F-A415-2A0E8E63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EACBCA-B29B-4948-A667-2ABF3F84D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A4F2C3-71E5-4476-A2EE-8E0B8A6A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7A67BC-D659-4248-861C-E01636EB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C26962-08F7-46EE-8E1A-516D3F9D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7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AFB61F-5A76-4641-AA12-8CAF1250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C91DA-ACE3-41EC-8AFC-79C239C2E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600F13-3B7E-4BFE-BD6A-28431D75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5AF780-3324-4FCD-A5A5-1CC5E1B2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82372E-2F25-4A43-B975-D6B91432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71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E40BF6-9815-4050-B549-93BA4869F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C4F431-CA87-4A0A-9478-770536636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530A88-04E2-4A6B-9DD7-E6FB5BF8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52311-B557-4931-A400-D216F51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9732E-3F82-4F7D-94A8-EE01D6B0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54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E8531-45AA-42EA-8D5C-BBD55154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5C0E40-2C90-40D8-8478-13B88163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33E63E-11E6-44CB-8CE4-D99B12134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6CF2B8-716E-47C5-9DAD-5642BE0E1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C452B5-53DA-494F-A1B6-A81B44E4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23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E2FF1F-F9E7-415C-ABEA-C18394671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63AF4D-3BE0-4F55-89B5-8572C380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DD5DE2-2C77-46B3-9DA4-2F8B1D64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5AECDC-2D70-4940-A9C4-39DD4BF2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2ACF65-D1DD-486A-8678-330B06E7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86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A4F51-80EF-4ED1-8DE2-9F83B7A23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A980C1-AABC-4404-B788-1AEAAFF5F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8E8769-65A0-4DF3-A7EC-A8DD9C32E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D9E39B-F5C1-4DBB-834E-8F21CA26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7CBA03-6B61-4A19-A271-7B7EE6BC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324CB8-D250-4081-BB8F-060F8FEC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6C33-237D-455B-A662-90B59BAF3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479147-2714-434D-95AC-5ED732DBD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48258B-2E11-4A79-AB72-0464C36FC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145AFF-DB20-4CB2-80EB-EA3548A96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6035CF-8EFE-4200-BBB8-153B50375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67A071-0654-4330-9B37-FB5DD00D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77C758-BBDD-48D2-B769-FDE6261C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6932F-EAAB-4F56-A85E-60B91770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6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B2D6A-A784-4901-BCED-ECE6CEA7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A9760C-81E5-4B54-92A2-EAE853D1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A83DE8-7D40-4A71-9FFC-869DD8FD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1EB68A-2048-4BCD-9DFA-28ABC674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5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42A767-D9C2-4CB4-9ED5-1743A1E0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9DD6C8-3124-4E3D-B4AF-A1A40341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49A154-0BAF-49FC-BD27-EB9A0865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5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6BC29-F814-453A-88A2-8E16DA42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55B440-5E45-4718-853A-A083D0DD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8ED3C3-C05C-4C82-A38D-439BDE76F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79D9A4-9C42-4190-8B63-9F2A0293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3E0F14-0557-40EF-8EE0-A2FF71CC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15B411-C169-400E-98AF-6EE24097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3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1313C3-107D-40A7-B583-D10A694F7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658069D-89BD-4C9A-B72C-6CD70500A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C561A4-8E85-40CF-BF94-308CF3B85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B8CBEE-5036-4FCB-A13E-69658B56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1C6741-B871-49C4-8756-05A9078F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733D01-300C-493B-8133-EA3281BC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5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BEBF3E-80EF-4463-8551-4F2D3328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4366A-E345-40CA-AB60-AE0A715F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BD5D2-8929-481B-83EC-91883A81A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9AEB1-6102-4C33-8C66-400725C3B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28786-3D29-43D2-813B-E44F9B4EB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03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FAE7A-5E17-412B-AFBA-8A1D865C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16605"/>
            <a:ext cx="11125200" cy="6024789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/>
              <a:t>音声認識アプリ活用講座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sz="2800" dirty="0"/>
              <a:t>聴覚障害生徒・学生支援者対象講座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192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　聴覚障害者のための情報保障には、どんなものがあるか考えてみましょう。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533400" y="2039815"/>
            <a:ext cx="11125200" cy="4199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3600" dirty="0"/>
            </a:br>
            <a:r>
              <a:rPr lang="ja-JP" altLang="en-US" sz="3600" dirty="0"/>
              <a:t>　　○ 手話通訳</a:t>
            </a:r>
            <a:endParaRPr lang="en-US" altLang="ja-JP" sz="3600" dirty="0"/>
          </a:p>
          <a:p>
            <a:endParaRPr lang="en-US" altLang="ja-JP" sz="3600" dirty="0"/>
          </a:p>
          <a:p>
            <a:br>
              <a:rPr lang="en-US" altLang="ja-JP" sz="3600" dirty="0"/>
            </a:br>
            <a:r>
              <a:rPr lang="ja-JP" altLang="en-US" sz="3600" dirty="0"/>
              <a:t>　　○ ノートテイク</a:t>
            </a:r>
            <a:br>
              <a:rPr lang="en-US" altLang="ja-JP" sz="3600" dirty="0"/>
            </a:br>
            <a:r>
              <a:rPr lang="ja-JP" altLang="en-US" sz="3600" dirty="0"/>
              <a:t>　　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</a:t>
            </a:r>
            <a:r>
              <a:rPr lang="en-US" altLang="ja-JP" sz="3600" dirty="0"/>
              <a:t>PC</a:t>
            </a:r>
            <a:r>
              <a:rPr lang="ja-JP" altLang="en-US" sz="3600" dirty="0"/>
              <a:t>テイク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音声認識アプリ</a:t>
            </a:r>
          </a:p>
        </p:txBody>
      </p:sp>
    </p:spTree>
    <p:extLst>
      <p:ext uri="{BB962C8B-B14F-4D97-AF65-F5344CB8AC3E}">
        <p14:creationId xmlns:p14="http://schemas.microsoft.com/office/powerpoint/2010/main" val="261186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音声認識アプリには</a:t>
            </a:r>
            <a:br>
              <a:rPr kumimoji="1" lang="en-US" altLang="ja-JP" dirty="0"/>
            </a:br>
            <a:r>
              <a:rPr kumimoji="1" lang="ja-JP" altLang="en-US" dirty="0"/>
              <a:t>　  どんなものがありますか。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533400" y="2039815"/>
            <a:ext cx="11125200" cy="4453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3600" dirty="0"/>
            </a:br>
            <a:r>
              <a:rPr lang="ja-JP" altLang="en-US" sz="3600" dirty="0"/>
              <a:t>　　○ </a:t>
            </a:r>
            <a:r>
              <a:rPr lang="en-US" altLang="ja-JP" sz="3600" dirty="0"/>
              <a:t>UD</a:t>
            </a:r>
            <a:r>
              <a:rPr lang="ja-JP" altLang="en-US" sz="3600" dirty="0"/>
              <a:t>トーク</a:t>
            </a:r>
            <a:endParaRPr lang="en-US" altLang="ja-JP" sz="3600" dirty="0"/>
          </a:p>
          <a:p>
            <a:endParaRPr lang="en-US" altLang="ja-JP" sz="3600" dirty="0"/>
          </a:p>
          <a:p>
            <a:br>
              <a:rPr lang="en-US" altLang="ja-JP" sz="3600" dirty="0"/>
            </a:br>
            <a:r>
              <a:rPr lang="ja-JP" altLang="en-US" sz="3600" dirty="0"/>
              <a:t>　　○ グーグル音声</a:t>
            </a:r>
            <a:br>
              <a:rPr lang="en-US" altLang="ja-JP" sz="3600" dirty="0"/>
            </a:br>
            <a:r>
              <a:rPr lang="ja-JP" altLang="en-US" sz="3600" dirty="0"/>
              <a:t>　　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こえとら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</a:t>
            </a:r>
            <a:endParaRPr lang="en-US" altLang="ja-JP" sz="3600" dirty="0"/>
          </a:p>
          <a:p>
            <a:r>
              <a:rPr lang="ja-JP" altLang="en-US" sz="3600" dirty="0"/>
              <a:t>　　○ </a:t>
            </a:r>
            <a:r>
              <a:rPr lang="en-US" altLang="ja-JP" sz="3600" dirty="0"/>
              <a:t>Speech Canvas</a:t>
            </a:r>
          </a:p>
          <a:p>
            <a:endParaRPr lang="en-US" altLang="ja-JP" sz="3600" dirty="0"/>
          </a:p>
          <a:p>
            <a:endParaRPr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088BC1-4534-4A0D-AC92-87822A9199DC}"/>
              </a:ext>
            </a:extLst>
          </p:cNvPr>
          <p:cNvSpPr txBox="1"/>
          <p:nvPr/>
        </p:nvSpPr>
        <p:spPr>
          <a:xfrm>
            <a:off x="7051249" y="3883843"/>
            <a:ext cx="4302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err="1"/>
              <a:t>IPtalk</a:t>
            </a:r>
            <a:r>
              <a:rPr kumimoji="1" lang="en-US" altLang="ja-JP" sz="4000" dirty="0"/>
              <a:t>    ???</a:t>
            </a:r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1313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３　アプリと辞書の関係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208344" y="2039815"/>
            <a:ext cx="11817752" cy="4453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○  グーグル音声、</a:t>
            </a:r>
            <a:r>
              <a:rPr lang="en-US" altLang="ja-JP" sz="3600" dirty="0" err="1"/>
              <a:t>AmiVoice</a:t>
            </a:r>
            <a:r>
              <a:rPr lang="ja-JP" altLang="en-US" sz="3600" dirty="0"/>
              <a:t>、ドラゴンスピーチ　－　辞書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○ </a:t>
            </a:r>
            <a:r>
              <a:rPr lang="en-US" altLang="ja-JP" sz="3600" dirty="0"/>
              <a:t> UD</a:t>
            </a:r>
            <a:r>
              <a:rPr lang="ja-JP" altLang="en-US" sz="3600" dirty="0"/>
              <a:t>トーク、こえとら、</a:t>
            </a:r>
            <a:r>
              <a:rPr lang="en-US" altLang="ja-JP" sz="3600" dirty="0"/>
              <a:t>Speech Canvas</a:t>
            </a:r>
            <a:r>
              <a:rPr lang="ja-JP" altLang="en-US" sz="3600" dirty="0"/>
              <a:t>－アプリ</a:t>
            </a:r>
            <a:endParaRPr lang="en-US" altLang="ja-JP" sz="3600" dirty="0"/>
          </a:p>
          <a:p>
            <a:r>
              <a:rPr lang="ja-JP" altLang="en-US" sz="3600" dirty="0"/>
              <a:t>　   </a:t>
            </a:r>
            <a:r>
              <a:rPr lang="en-US" altLang="ja-JP" sz="3600" dirty="0" err="1"/>
              <a:t>IPtalk</a:t>
            </a:r>
            <a:r>
              <a:rPr lang="ja-JP" altLang="en-US" sz="3600" dirty="0"/>
              <a:t>、</a:t>
            </a:r>
            <a:r>
              <a:rPr lang="en-US" altLang="ja-JP" sz="3600" dirty="0"/>
              <a:t>IP</a:t>
            </a:r>
            <a:r>
              <a:rPr lang="ja-JP" altLang="en-US" sz="3600" dirty="0"/>
              <a:t>音声、</a:t>
            </a:r>
            <a:r>
              <a:rPr lang="ja-JP" altLang="en-US" sz="1900" dirty="0"/>
              <a:t>実は、「メモ帳」でも何でも使える</a:t>
            </a:r>
            <a:endParaRPr lang="en-US" altLang="ja-JP" sz="1900" dirty="0"/>
          </a:p>
          <a:p>
            <a:endParaRPr lang="en-US" altLang="ja-JP" sz="1900" dirty="0"/>
          </a:p>
          <a:p>
            <a:r>
              <a:rPr lang="ja-JP" altLang="en-US" sz="3600" dirty="0"/>
              <a:t>○  </a:t>
            </a:r>
            <a:r>
              <a:rPr lang="en-US" altLang="ja-JP" sz="3600" dirty="0" err="1"/>
              <a:t>IPtalk</a:t>
            </a:r>
            <a:r>
              <a:rPr lang="en-US" altLang="ja-JP" sz="3600" dirty="0"/>
              <a:t> </a:t>
            </a:r>
            <a:r>
              <a:rPr lang="ja-JP" altLang="en-US" sz="3600" dirty="0"/>
              <a:t>は 手入力も音声入力も可能→</a:t>
            </a:r>
            <a:r>
              <a:rPr lang="en-US" altLang="ja-JP" sz="3600" dirty="0"/>
              <a:t>PC</a:t>
            </a:r>
          </a:p>
          <a:p>
            <a:endParaRPr lang="en-US" altLang="ja-JP" sz="3600" dirty="0"/>
          </a:p>
          <a:p>
            <a:r>
              <a:rPr lang="ja-JP" altLang="en-US" sz="3600" dirty="0"/>
              <a:t>○  </a:t>
            </a:r>
            <a:r>
              <a:rPr lang="en-US" altLang="ja-JP" sz="3600" dirty="0"/>
              <a:t>IP</a:t>
            </a:r>
            <a:r>
              <a:rPr lang="ja-JP" altLang="en-US" sz="3600" dirty="0"/>
              <a:t>音声は手入力も音声入力も可能で、</a:t>
            </a:r>
            <a:r>
              <a:rPr lang="en-US" altLang="ja-JP" sz="3600" dirty="0" err="1"/>
              <a:t>IPtalk</a:t>
            </a:r>
            <a:r>
              <a:rPr lang="ja-JP" altLang="en-US" sz="3600" dirty="0"/>
              <a:t>との連携も可</a:t>
            </a:r>
            <a:endParaRPr lang="en-US" altLang="ja-JP" sz="3600" dirty="0"/>
          </a:p>
          <a:p>
            <a:r>
              <a:rPr lang="ja-JP" altLang="en-US" sz="3600" dirty="0"/>
              <a:t>　　　　　　　　　　　　　　　　　　　　　→タブレット</a:t>
            </a:r>
          </a:p>
        </p:txBody>
      </p:sp>
    </p:spTree>
    <p:extLst>
      <p:ext uri="{BB962C8B-B14F-4D97-AF65-F5344CB8AC3E}">
        <p14:creationId xmlns:p14="http://schemas.microsoft.com/office/powerpoint/2010/main" val="69611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195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４　３つアプリを選んで</a:t>
            </a:r>
            <a:br>
              <a:rPr kumimoji="1" lang="en-US" altLang="ja-JP" dirty="0"/>
            </a:br>
            <a:r>
              <a:rPr kumimoji="1" lang="ja-JP" altLang="en-US" dirty="0"/>
              <a:t>　　実際に使って特徴をまとめてみよう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533400" y="1857081"/>
            <a:ext cx="11125200" cy="4901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3600" dirty="0"/>
          </a:p>
          <a:p>
            <a:r>
              <a:rPr lang="ja-JP" altLang="en-US" sz="3600" dirty="0"/>
              <a:t>評価の視点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 タブレット／</a:t>
            </a:r>
            <a:r>
              <a:rPr lang="en-US" altLang="ja-JP" sz="3600" dirty="0"/>
              <a:t>PC</a:t>
            </a:r>
            <a:r>
              <a:rPr lang="ja-JP" altLang="en-US" sz="3600"/>
              <a:t>、連動可能か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 有料か無料か </a:t>
            </a:r>
            <a:endParaRPr lang="en-US" altLang="ja-JP" sz="3600" dirty="0"/>
          </a:p>
          <a:p>
            <a:endParaRPr lang="en-US" altLang="ja-JP" sz="3600" dirty="0"/>
          </a:p>
          <a:p>
            <a:br>
              <a:rPr lang="en-US" altLang="ja-JP" sz="3600" dirty="0"/>
            </a:br>
            <a:r>
              <a:rPr lang="ja-JP" altLang="en-US" sz="3600" dirty="0"/>
              <a:t>　　○ </a:t>
            </a:r>
            <a:r>
              <a:rPr lang="en-US" altLang="ja-JP" sz="3600" dirty="0"/>
              <a:t> </a:t>
            </a:r>
            <a:r>
              <a:rPr lang="ja-JP" altLang="en-US" sz="3600" dirty="0"/>
              <a:t>ネット環境は必要か</a:t>
            </a:r>
            <a:br>
              <a:rPr lang="en-US" altLang="ja-JP" sz="3600" dirty="0"/>
            </a:br>
            <a:r>
              <a:rPr lang="ja-JP" altLang="en-US" sz="3600" dirty="0"/>
              <a:t>　　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 変換能力はどうか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  外国語に対応しているか　　　等</a:t>
            </a:r>
            <a:endParaRPr lang="en-US" altLang="ja-JP" sz="3600" dirty="0"/>
          </a:p>
          <a:p>
            <a:endParaRPr lang="en-US" altLang="ja-JP" sz="3600" dirty="0"/>
          </a:p>
          <a:p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70803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195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５　まとめと発表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91709998-D530-4470-98BC-42713CDE5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46635"/>
              </p:ext>
            </p:extLst>
          </p:nvPr>
        </p:nvGraphicFramePr>
        <p:xfrm>
          <a:off x="381966" y="1728333"/>
          <a:ext cx="11435785" cy="3410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61">
                  <a:extLst>
                    <a:ext uri="{9D8B030D-6E8A-4147-A177-3AD203B41FA5}">
                      <a16:colId xmlns:a16="http://schemas.microsoft.com/office/drawing/2014/main" val="1914024073"/>
                    </a:ext>
                  </a:extLst>
                </a:gridCol>
                <a:gridCol w="2422968">
                  <a:extLst>
                    <a:ext uri="{9D8B030D-6E8A-4147-A177-3AD203B41FA5}">
                      <a16:colId xmlns:a16="http://schemas.microsoft.com/office/drawing/2014/main" val="51747505"/>
                    </a:ext>
                  </a:extLst>
                </a:gridCol>
                <a:gridCol w="1905964">
                  <a:extLst>
                    <a:ext uri="{9D8B030D-6E8A-4147-A177-3AD203B41FA5}">
                      <a16:colId xmlns:a16="http://schemas.microsoft.com/office/drawing/2014/main" val="1861765175"/>
                    </a:ext>
                  </a:extLst>
                </a:gridCol>
                <a:gridCol w="1905964">
                  <a:extLst>
                    <a:ext uri="{9D8B030D-6E8A-4147-A177-3AD203B41FA5}">
                      <a16:colId xmlns:a16="http://schemas.microsoft.com/office/drawing/2014/main" val="1329135231"/>
                    </a:ext>
                  </a:extLst>
                </a:gridCol>
                <a:gridCol w="1905964">
                  <a:extLst>
                    <a:ext uri="{9D8B030D-6E8A-4147-A177-3AD203B41FA5}">
                      <a16:colId xmlns:a16="http://schemas.microsoft.com/office/drawing/2014/main" val="555502070"/>
                    </a:ext>
                  </a:extLst>
                </a:gridCol>
                <a:gridCol w="1905964">
                  <a:extLst>
                    <a:ext uri="{9D8B030D-6E8A-4147-A177-3AD203B41FA5}">
                      <a16:colId xmlns:a16="http://schemas.microsoft.com/office/drawing/2014/main" val="711796033"/>
                    </a:ext>
                  </a:extLst>
                </a:gridCol>
              </a:tblGrid>
              <a:tr h="8527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アプリ名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</a:rPr>
                        <a:t>PC</a:t>
                      </a: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／タブレット</a:t>
                      </a:r>
                      <a:endParaRPr kumimoji="1" lang="en-US" altLang="ja-JP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複数台連携可／不可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有料／無料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ネット環境</a:t>
                      </a:r>
                      <a:endParaRPr kumimoji="1" lang="en-US" altLang="ja-JP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必要／不要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誤変換の様子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外国語対応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727125"/>
                  </a:ext>
                </a:extLst>
              </a:tr>
              <a:tr h="852707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442477"/>
                  </a:ext>
                </a:extLst>
              </a:tr>
              <a:tr h="852707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18357"/>
                  </a:ext>
                </a:extLst>
              </a:tr>
              <a:tr h="852707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773704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2F128B-D582-47DE-90FA-269B0FEA0754}"/>
              </a:ext>
            </a:extLst>
          </p:cNvPr>
          <p:cNvSpPr txBox="1"/>
          <p:nvPr/>
        </p:nvSpPr>
        <p:spPr>
          <a:xfrm>
            <a:off x="381967" y="5393280"/>
            <a:ext cx="1143578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班ごとのまとめ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7" y="191505"/>
            <a:ext cx="10515600" cy="757619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６　まとめ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533400" y="949125"/>
            <a:ext cx="11125200" cy="5717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3600" dirty="0"/>
          </a:p>
          <a:p>
            <a:r>
              <a:rPr lang="ja-JP" altLang="en-US" sz="3600" dirty="0"/>
              <a:t>音声認識アプリを使用する時の注意点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</a:t>
            </a:r>
            <a:r>
              <a:rPr lang="ja-JP" altLang="en-US" sz="3200" dirty="0"/>
              <a:t>○  有料か無料か</a:t>
            </a:r>
            <a:endParaRPr lang="en-US" altLang="ja-JP" sz="3200" dirty="0"/>
          </a:p>
          <a:p>
            <a:r>
              <a:rPr lang="ja-JP" altLang="en-US" sz="3200" dirty="0"/>
              <a:t>　　　　</a:t>
            </a:r>
            <a:r>
              <a:rPr lang="ja-JP" altLang="en-US" sz="2400" dirty="0"/>
              <a:t>費用は誰が負担するか、アプリ代だけか、継続的な費用が発生するか</a:t>
            </a:r>
            <a:endParaRPr lang="en-US" altLang="ja-JP" sz="2400" dirty="0"/>
          </a:p>
          <a:p>
            <a:br>
              <a:rPr lang="en-US" altLang="ja-JP" sz="2400" dirty="0"/>
            </a:br>
            <a:r>
              <a:rPr lang="ja-JP" altLang="en-US" sz="3200" dirty="0"/>
              <a:t>　○ </a:t>
            </a:r>
            <a:r>
              <a:rPr lang="en-US" altLang="ja-JP" sz="3200" dirty="0"/>
              <a:t> </a:t>
            </a:r>
            <a:r>
              <a:rPr lang="ja-JP" altLang="en-US" sz="3200" dirty="0"/>
              <a:t>ネット環境は必要か</a:t>
            </a:r>
            <a:br>
              <a:rPr lang="en-US" altLang="ja-JP" sz="3200" dirty="0"/>
            </a:br>
            <a:r>
              <a:rPr lang="ja-JP" altLang="en-US" sz="3200" dirty="0"/>
              <a:t>　　　　</a:t>
            </a:r>
            <a:r>
              <a:rPr lang="ja-JP" altLang="en-US" sz="2400" dirty="0"/>
              <a:t>ネット環境が必要→個人情報は扱えない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3200" dirty="0"/>
              <a:t>　○  変換能力はどうか</a:t>
            </a:r>
            <a:endParaRPr lang="en-US" altLang="ja-JP" sz="3200" dirty="0"/>
          </a:p>
          <a:p>
            <a:r>
              <a:rPr lang="ja-JP" altLang="en-US" sz="3200" dirty="0"/>
              <a:t>　　　　</a:t>
            </a:r>
            <a:r>
              <a:rPr lang="ja-JP" altLang="en-US" sz="2600" dirty="0"/>
              <a:t> 誤変換が多すぎると学習内容が理解できない</a:t>
            </a:r>
            <a:endParaRPr lang="en-US" altLang="ja-JP" sz="2600" dirty="0"/>
          </a:p>
          <a:p>
            <a:endParaRPr lang="en-US" altLang="ja-JP" sz="2600" dirty="0"/>
          </a:p>
          <a:p>
            <a:r>
              <a:rPr lang="ja-JP" altLang="en-US" sz="3200" dirty="0"/>
              <a:t>　○  外国語に対応しているか</a:t>
            </a:r>
            <a:endParaRPr lang="en-US" altLang="ja-JP" sz="3200" dirty="0"/>
          </a:p>
          <a:p>
            <a:r>
              <a:rPr lang="ja-JP" altLang="en-US" sz="3200" dirty="0"/>
              <a:t>　　　　 </a:t>
            </a:r>
            <a:r>
              <a:rPr lang="en-US" altLang="ja-JP" sz="2600" dirty="0"/>
              <a:t>ALT</a:t>
            </a:r>
            <a:r>
              <a:rPr lang="ja-JP" altLang="en-US" sz="2600" dirty="0"/>
              <a:t>参加型の授業などでの使用が可能になるかどうか</a:t>
            </a:r>
            <a:endParaRPr lang="en-US" altLang="ja-JP" sz="2600" dirty="0"/>
          </a:p>
          <a:p>
            <a:r>
              <a:rPr lang="ja-JP" altLang="en-US" sz="1900" dirty="0"/>
              <a:t>　　</a:t>
            </a:r>
            <a:endParaRPr lang="en-US" altLang="ja-JP" sz="1900" dirty="0"/>
          </a:p>
          <a:p>
            <a:r>
              <a:rPr lang="ja-JP" altLang="en-US" sz="3200" dirty="0"/>
              <a:t>　○  使用する生徒学生の日本語力</a:t>
            </a:r>
            <a:endParaRPr lang="en-US" altLang="ja-JP" sz="3200" dirty="0"/>
          </a:p>
          <a:p>
            <a:r>
              <a:rPr lang="ja-JP" altLang="en-US" sz="3200" dirty="0"/>
              <a:t>　　　　</a:t>
            </a:r>
            <a:r>
              <a:rPr lang="ja-JP" altLang="en-US" sz="2600" dirty="0"/>
              <a:t> 文字を読んで理解するためには、日本語力が必要</a:t>
            </a:r>
            <a:r>
              <a:rPr lang="ja-JP" altLang="en-US" sz="3600" dirty="0"/>
              <a:t>　　</a:t>
            </a:r>
            <a:r>
              <a:rPr lang="ja-JP" altLang="en-US" sz="3200" dirty="0"/>
              <a:t>　</a:t>
            </a:r>
            <a:endParaRPr lang="en-US" altLang="ja-JP" sz="3200" dirty="0"/>
          </a:p>
          <a:p>
            <a:endParaRPr lang="en-US" altLang="ja-JP" sz="3000" dirty="0"/>
          </a:p>
          <a:p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896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>
            <p:ph type="title"/>
          </p:nvPr>
        </p:nvSpPr>
        <p:spPr>
          <a:xfrm>
            <a:off x="1027959" y="2584211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3200"/>
              <a:t>作成：</a:t>
            </a:r>
            <a:r>
              <a:rPr kumimoji="1" lang="ja-JP" altLang="en-US" sz="3200"/>
              <a:t>山田京子（</a:t>
            </a:r>
            <a:r>
              <a:rPr kumimoji="1" lang="en-US" altLang="ja-JP" sz="3200" dirty="0"/>
              <a:t>2019</a:t>
            </a:r>
            <a:r>
              <a:rPr kumimoji="1" lang="ja-JP" altLang="en-US" sz="3200"/>
              <a:t>年</a:t>
            </a:r>
            <a:r>
              <a:rPr kumimoji="1" lang="ja-JP" altLang="en-US" sz="3200" dirty="0"/>
              <a:t>）</a:t>
            </a:r>
            <a:endParaRPr kumimoji="1" lang="en-US" altLang="ja-JP" sz="3200" dirty="0"/>
          </a:p>
          <a:p>
            <a:r>
              <a:rPr lang="ja-JP" altLang="en-US" sz="3200" dirty="0"/>
              <a:t>編集</a:t>
            </a:r>
            <a:r>
              <a:rPr kumimoji="1" lang="ja-JP" altLang="en-US" sz="3200" dirty="0"/>
              <a:t>：筑波技術大学ろう者学教育コンテンツ開発取組</a:t>
            </a:r>
          </a:p>
        </p:txBody>
      </p:sp>
    </p:spTree>
    <p:extLst>
      <p:ext uri="{BB962C8B-B14F-4D97-AF65-F5344CB8AC3E}">
        <p14:creationId xmlns:p14="http://schemas.microsoft.com/office/powerpoint/2010/main" val="98176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452</Words>
  <Application>Microsoft Macintosh PowerPoint</Application>
  <PresentationFormat>ワイド画面</PresentationFormat>
  <Paragraphs>74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音声認識アプリ活用講座  聴覚障害生徒・学生支援者対象講座</vt:lpstr>
      <vt:lpstr>1　聴覚障害者のための情報保障には、どんなものがあるか考えてみましょう。</vt:lpstr>
      <vt:lpstr>2　音声認識アプリには 　  どんなものがありますか。</vt:lpstr>
      <vt:lpstr>３　アプリと辞書の関係</vt:lpstr>
      <vt:lpstr>４　３つアプリを選んで 　　実際に使って特徴をまとめてみよう</vt:lpstr>
      <vt:lpstr>５　まとめと発表</vt:lpstr>
      <vt:lpstr>６　まとめ</vt:lpstr>
      <vt:lpstr>作成：山田京子（2019年） 編集：筑波技術大学ろう者学教育コンテンツ開発取組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ヤマダキヨウコ</dc:creator>
  <cp:lastModifiedBy>洋子 小林</cp:lastModifiedBy>
  <cp:revision>39</cp:revision>
  <cp:lastPrinted>2019-12-02T22:38:55Z</cp:lastPrinted>
  <dcterms:created xsi:type="dcterms:W3CDTF">2019-10-23T03:10:49Z</dcterms:created>
  <dcterms:modified xsi:type="dcterms:W3CDTF">2020-08-26T06:36:40Z</dcterms:modified>
</cp:coreProperties>
</file>