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60" r:id="rId7"/>
    <p:sldId id="257" r:id="rId8"/>
    <p:sldId id="268" r:id="rId9"/>
    <p:sldId id="258" r:id="rId10"/>
    <p:sldId id="267" r:id="rId11"/>
    <p:sldId id="270" r:id="rId12"/>
    <p:sldId id="271" r:id="rId13"/>
    <p:sldId id="261" r:id="rId14"/>
    <p:sldId id="262" r:id="rId15"/>
    <p:sldId id="263" r:id="rId16"/>
    <p:sldId id="264" r:id="rId17"/>
    <p:sldId id="272" r:id="rId18"/>
    <p:sldId id="269" r:id="rId19"/>
    <p:sldId id="273" r:id="rId20"/>
    <p:sldId id="274" r:id="rId2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A636224-752A-4528-B956-EF0F6F85AAB4}" v="9" dt="2021-11-04T02:48:25.1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38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200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江原 汐音" userId="620fb0d4-814e-4dd4-bcc8-3e92928e1b82" providerId="ADAL" clId="{4A636224-752A-4528-B956-EF0F6F85AAB4}"/>
    <pc:docChg chg="undo custSel addSld delSld modSld">
      <pc:chgData name="江原 汐音" userId="620fb0d4-814e-4dd4-bcc8-3e92928e1b82" providerId="ADAL" clId="{4A636224-752A-4528-B956-EF0F6F85AAB4}" dt="2021-11-04T02:48:37.576" v="472" actId="1076"/>
      <pc:docMkLst>
        <pc:docMk/>
      </pc:docMkLst>
      <pc:sldChg chg="modSp mod">
        <pc:chgData name="江原 汐音" userId="620fb0d4-814e-4dd4-bcc8-3e92928e1b82" providerId="ADAL" clId="{4A636224-752A-4528-B956-EF0F6F85AAB4}" dt="2021-10-27T04:31:18.761" v="4" actId="20577"/>
        <pc:sldMkLst>
          <pc:docMk/>
          <pc:sldMk cId="1569373981" sldId="256"/>
        </pc:sldMkLst>
        <pc:spChg chg="mod">
          <ac:chgData name="江原 汐音" userId="620fb0d4-814e-4dd4-bcc8-3e92928e1b82" providerId="ADAL" clId="{4A636224-752A-4528-B956-EF0F6F85AAB4}" dt="2021-10-27T04:31:18.761" v="4" actId="20577"/>
          <ac:spMkLst>
            <pc:docMk/>
            <pc:sldMk cId="1569373981" sldId="256"/>
            <ac:spMk id="2" creationId="{7849B1E8-1875-4362-87DB-4AAD5E9ABE8E}"/>
          </ac:spMkLst>
        </pc:spChg>
      </pc:sldChg>
      <pc:sldChg chg="addSp delSp modSp mod">
        <pc:chgData name="江原 汐音" userId="620fb0d4-814e-4dd4-bcc8-3e92928e1b82" providerId="ADAL" clId="{4A636224-752A-4528-B956-EF0F6F85AAB4}" dt="2021-10-27T05:46:09.622" v="15" actId="1076"/>
        <pc:sldMkLst>
          <pc:docMk/>
          <pc:sldMk cId="1384130429" sldId="264"/>
        </pc:sldMkLst>
        <pc:spChg chg="mod">
          <ac:chgData name="江原 汐音" userId="620fb0d4-814e-4dd4-bcc8-3e92928e1b82" providerId="ADAL" clId="{4A636224-752A-4528-B956-EF0F6F85AAB4}" dt="2021-10-27T05:46:09.622" v="15" actId="1076"/>
          <ac:spMkLst>
            <pc:docMk/>
            <pc:sldMk cId="1384130429" sldId="264"/>
            <ac:spMk id="4" creationId="{425E0A1A-222D-4FC8-9E5A-1B2360CEA306}"/>
          </ac:spMkLst>
        </pc:spChg>
        <pc:picChg chg="add mod modCrop">
          <ac:chgData name="江原 汐音" userId="620fb0d4-814e-4dd4-bcc8-3e92928e1b82" providerId="ADAL" clId="{4A636224-752A-4528-B956-EF0F6F85AAB4}" dt="2021-10-27T05:45:57.499" v="13" actId="14100"/>
          <ac:picMkLst>
            <pc:docMk/>
            <pc:sldMk cId="1384130429" sldId="264"/>
            <ac:picMk id="2" creationId="{13DB2191-F3D6-4972-96C4-CF5B2C60DF8A}"/>
          </ac:picMkLst>
        </pc:picChg>
        <pc:picChg chg="del">
          <ac:chgData name="江原 汐音" userId="620fb0d4-814e-4dd4-bcc8-3e92928e1b82" providerId="ADAL" clId="{4A636224-752A-4528-B956-EF0F6F85AAB4}" dt="2021-10-27T04:24:11.384" v="0" actId="478"/>
          <ac:picMkLst>
            <pc:docMk/>
            <pc:sldMk cId="1384130429" sldId="264"/>
            <ac:picMk id="2" creationId="{63263324-F9B1-4BF6-A1B4-0AF3EA00F6B3}"/>
          </ac:picMkLst>
        </pc:picChg>
      </pc:sldChg>
      <pc:sldChg chg="del">
        <pc:chgData name="江原 汐音" userId="620fb0d4-814e-4dd4-bcc8-3e92928e1b82" providerId="ADAL" clId="{4A636224-752A-4528-B956-EF0F6F85AAB4}" dt="2021-10-27T05:55:29.294" v="16" actId="47"/>
        <pc:sldMkLst>
          <pc:docMk/>
          <pc:sldMk cId="2663822746" sldId="265"/>
        </pc:sldMkLst>
      </pc:sldChg>
      <pc:sldChg chg="del">
        <pc:chgData name="江原 汐音" userId="620fb0d4-814e-4dd4-bcc8-3e92928e1b82" providerId="ADAL" clId="{4A636224-752A-4528-B956-EF0F6F85AAB4}" dt="2021-11-04T02:46:01.640" v="457" actId="2696"/>
        <pc:sldMkLst>
          <pc:docMk/>
          <pc:sldMk cId="3677164431" sldId="266"/>
        </pc:sldMkLst>
      </pc:sldChg>
      <pc:sldChg chg="modSp mod">
        <pc:chgData name="江原 汐音" userId="620fb0d4-814e-4dd4-bcc8-3e92928e1b82" providerId="ADAL" clId="{4A636224-752A-4528-B956-EF0F6F85AAB4}" dt="2021-11-04T02:48:10.197" v="468" actId="1076"/>
        <pc:sldMkLst>
          <pc:docMk/>
          <pc:sldMk cId="3651708325" sldId="269"/>
        </pc:sldMkLst>
        <pc:spChg chg="mod">
          <ac:chgData name="江原 汐音" userId="620fb0d4-814e-4dd4-bcc8-3e92928e1b82" providerId="ADAL" clId="{4A636224-752A-4528-B956-EF0F6F85AAB4}" dt="2021-11-04T02:48:10.197" v="468" actId="1076"/>
          <ac:spMkLst>
            <pc:docMk/>
            <pc:sldMk cId="3651708325" sldId="269"/>
            <ac:spMk id="3" creationId="{043A9BAF-F07E-4F06-8AFA-E730856D3E60}"/>
          </ac:spMkLst>
        </pc:spChg>
      </pc:sldChg>
      <pc:sldChg chg="addSp modSp new mod">
        <pc:chgData name="江原 汐音" userId="620fb0d4-814e-4dd4-bcc8-3e92928e1b82" providerId="ADAL" clId="{4A636224-752A-4528-B956-EF0F6F85AAB4}" dt="2021-10-27T06:06:58.834" v="414" actId="1076"/>
        <pc:sldMkLst>
          <pc:docMk/>
          <pc:sldMk cId="706641364" sldId="272"/>
        </pc:sldMkLst>
        <pc:spChg chg="mod">
          <ac:chgData name="江原 汐音" userId="620fb0d4-814e-4dd4-bcc8-3e92928e1b82" providerId="ADAL" clId="{4A636224-752A-4528-B956-EF0F6F85AAB4}" dt="2021-10-27T06:04:55.675" v="386" actId="1076"/>
          <ac:spMkLst>
            <pc:docMk/>
            <pc:sldMk cId="706641364" sldId="272"/>
            <ac:spMk id="2" creationId="{DDDC050C-8B97-4932-90AE-C9893D1F1E19}"/>
          </ac:spMkLst>
        </pc:spChg>
        <pc:spChg chg="mod">
          <ac:chgData name="江原 汐音" userId="620fb0d4-814e-4dd4-bcc8-3e92928e1b82" providerId="ADAL" clId="{4A636224-752A-4528-B956-EF0F6F85AAB4}" dt="2021-10-27T06:06:58.834" v="414" actId="1076"/>
          <ac:spMkLst>
            <pc:docMk/>
            <pc:sldMk cId="706641364" sldId="272"/>
            <ac:spMk id="3" creationId="{088809F8-A2D5-40ED-AE53-EBB563101F80}"/>
          </ac:spMkLst>
        </pc:spChg>
        <pc:picChg chg="add mod">
          <ac:chgData name="江原 汐音" userId="620fb0d4-814e-4dd4-bcc8-3e92928e1b82" providerId="ADAL" clId="{4A636224-752A-4528-B956-EF0F6F85AAB4}" dt="2021-10-27T06:05:49.437" v="396" actId="1076"/>
          <ac:picMkLst>
            <pc:docMk/>
            <pc:sldMk cId="706641364" sldId="272"/>
            <ac:picMk id="4" creationId="{5E1DE813-6CB6-4F14-A583-837E78248276}"/>
          </ac:picMkLst>
        </pc:picChg>
        <pc:picChg chg="add mod">
          <ac:chgData name="江原 汐音" userId="620fb0d4-814e-4dd4-bcc8-3e92928e1b82" providerId="ADAL" clId="{4A636224-752A-4528-B956-EF0F6F85AAB4}" dt="2021-10-27T06:06:06.658" v="400" actId="1076"/>
          <ac:picMkLst>
            <pc:docMk/>
            <pc:sldMk cId="706641364" sldId="272"/>
            <ac:picMk id="5" creationId="{BB00B5FC-2C2E-4850-BCC0-6AC51FF7A130}"/>
          </ac:picMkLst>
        </pc:picChg>
        <pc:picChg chg="add mod">
          <ac:chgData name="江原 汐音" userId="620fb0d4-814e-4dd4-bcc8-3e92928e1b82" providerId="ADAL" clId="{4A636224-752A-4528-B956-EF0F6F85AAB4}" dt="2021-10-27T06:06:02.221" v="399" actId="1076"/>
          <ac:picMkLst>
            <pc:docMk/>
            <pc:sldMk cId="706641364" sldId="272"/>
            <ac:picMk id="6" creationId="{C7A7BBDD-2DCE-4063-8B96-555F127132BB}"/>
          </ac:picMkLst>
        </pc:picChg>
      </pc:sldChg>
      <pc:sldChg chg="delSp modSp new mod">
        <pc:chgData name="江原 汐音" userId="620fb0d4-814e-4dd4-bcc8-3e92928e1b82" providerId="ADAL" clId="{4A636224-752A-4528-B956-EF0F6F85AAB4}" dt="2021-11-04T02:48:37.576" v="472" actId="1076"/>
        <pc:sldMkLst>
          <pc:docMk/>
          <pc:sldMk cId="277739875" sldId="273"/>
        </pc:sldMkLst>
        <pc:spChg chg="del">
          <ac:chgData name="江原 汐音" userId="620fb0d4-814e-4dd4-bcc8-3e92928e1b82" providerId="ADAL" clId="{4A636224-752A-4528-B956-EF0F6F85AAB4}" dt="2021-11-04T02:47:21.551" v="459" actId="478"/>
          <ac:spMkLst>
            <pc:docMk/>
            <pc:sldMk cId="277739875" sldId="273"/>
            <ac:spMk id="2" creationId="{1274AE55-DA1F-4650-A696-5B5B960A7D85}"/>
          </ac:spMkLst>
        </pc:spChg>
        <pc:spChg chg="mod">
          <ac:chgData name="江原 汐音" userId="620fb0d4-814e-4dd4-bcc8-3e92928e1b82" providerId="ADAL" clId="{4A636224-752A-4528-B956-EF0F6F85AAB4}" dt="2021-11-04T02:48:37.576" v="472" actId="1076"/>
          <ac:spMkLst>
            <pc:docMk/>
            <pc:sldMk cId="277739875" sldId="273"/>
            <ac:spMk id="3" creationId="{6D1C639A-5F8D-4596-AA81-E49F26B0BB5D}"/>
          </ac:spMkLst>
        </pc:spChg>
      </pc:sldChg>
    </pc:docChg>
  </pc:docChgLst>
  <pc:docChgLst>
    <pc:chgData name="江原 汐音" userId="620fb0d4-814e-4dd4-bcc8-3e92928e1b82" providerId="ADAL" clId="{6FD8F182-AFDD-0E49-A565-966893760425}"/>
    <pc:docChg chg="custSel modSld">
      <pc:chgData name="江原 汐音" userId="620fb0d4-814e-4dd4-bcc8-3e92928e1b82" providerId="ADAL" clId="{6FD8F182-AFDD-0E49-A565-966893760425}" dt="2021-10-27T03:04:50.665" v="7"/>
      <pc:docMkLst>
        <pc:docMk/>
      </pc:docMkLst>
      <pc:sldChg chg="addSp">
        <pc:chgData name="江原 汐音" userId="620fb0d4-814e-4dd4-bcc8-3e92928e1b82" providerId="ADAL" clId="{6FD8F182-AFDD-0E49-A565-966893760425}" dt="2021-10-27T03:04:02.352" v="2"/>
        <pc:sldMkLst>
          <pc:docMk/>
          <pc:sldMk cId="3869686260" sldId="267"/>
        </pc:sldMkLst>
        <pc:grpChg chg="add">
          <ac:chgData name="江原 汐音" userId="620fb0d4-814e-4dd4-bcc8-3e92928e1b82" providerId="ADAL" clId="{6FD8F182-AFDD-0E49-A565-966893760425}" dt="2021-10-27T03:04:02.352" v="2"/>
          <ac:grpSpMkLst>
            <pc:docMk/>
            <pc:sldMk cId="3869686260" sldId="267"/>
            <ac:grpSpMk id="6" creationId="{3846071E-5B68-9641-BB8A-3AA6FE82A0FE}"/>
          </ac:grpSpMkLst>
        </pc:grpChg>
        <pc:inkChg chg="add">
          <ac:chgData name="江原 汐音" userId="620fb0d4-814e-4dd4-bcc8-3e92928e1b82" providerId="ADAL" clId="{6FD8F182-AFDD-0E49-A565-966893760425}" dt="2021-10-27T03:03:59.707" v="0"/>
          <ac:inkMkLst>
            <pc:docMk/>
            <pc:sldMk cId="3869686260" sldId="267"/>
            <ac:inkMk id="4" creationId="{40904487-1C8F-6E42-AF19-6C2C923B97B6}"/>
          </ac:inkMkLst>
        </pc:inkChg>
        <pc:inkChg chg="add">
          <ac:chgData name="江原 汐音" userId="620fb0d4-814e-4dd4-bcc8-3e92928e1b82" providerId="ADAL" clId="{6FD8F182-AFDD-0E49-A565-966893760425}" dt="2021-10-27T03:04:01.817" v="1"/>
          <ac:inkMkLst>
            <pc:docMk/>
            <pc:sldMk cId="3869686260" sldId="267"/>
            <ac:inkMk id="5" creationId="{5DE2EE41-DC9E-7440-B75C-AF36A4BB0038}"/>
          </ac:inkMkLst>
        </pc:inkChg>
      </pc:sldChg>
      <pc:sldChg chg="addSp">
        <pc:chgData name="江原 汐音" userId="620fb0d4-814e-4dd4-bcc8-3e92928e1b82" providerId="ADAL" clId="{6FD8F182-AFDD-0E49-A565-966893760425}" dt="2021-10-27T03:04:21.556" v="3"/>
        <pc:sldMkLst>
          <pc:docMk/>
          <pc:sldMk cId="3801013642" sldId="270"/>
        </pc:sldMkLst>
        <pc:inkChg chg="add">
          <ac:chgData name="江原 汐音" userId="620fb0d4-814e-4dd4-bcc8-3e92928e1b82" providerId="ADAL" clId="{6FD8F182-AFDD-0E49-A565-966893760425}" dt="2021-10-27T03:04:21.556" v="3"/>
          <ac:inkMkLst>
            <pc:docMk/>
            <pc:sldMk cId="3801013642" sldId="270"/>
            <ac:inkMk id="3" creationId="{9B16D9C5-2058-014F-A0D7-5A31DF3C0433}"/>
          </ac:inkMkLst>
        </pc:inkChg>
      </pc:sldChg>
      <pc:sldChg chg="addSp">
        <pc:chgData name="江原 汐音" userId="620fb0d4-814e-4dd4-bcc8-3e92928e1b82" providerId="ADAL" clId="{6FD8F182-AFDD-0E49-A565-966893760425}" dt="2021-10-27T03:04:50.665" v="7"/>
        <pc:sldMkLst>
          <pc:docMk/>
          <pc:sldMk cId="2813840275" sldId="271"/>
        </pc:sldMkLst>
        <pc:grpChg chg="add">
          <ac:chgData name="江原 汐音" userId="620fb0d4-814e-4dd4-bcc8-3e92928e1b82" providerId="ADAL" clId="{6FD8F182-AFDD-0E49-A565-966893760425}" dt="2021-10-27T03:04:50.665" v="7"/>
          <ac:grpSpMkLst>
            <pc:docMk/>
            <pc:sldMk cId="2813840275" sldId="271"/>
            <ac:grpSpMk id="7" creationId="{151F178C-CC0D-D54C-B99E-70293F4CB300}"/>
          </ac:grpSpMkLst>
        </pc:grpChg>
        <pc:inkChg chg="add">
          <ac:chgData name="江原 汐音" userId="620fb0d4-814e-4dd4-bcc8-3e92928e1b82" providerId="ADAL" clId="{6FD8F182-AFDD-0E49-A565-966893760425}" dt="2021-10-27T03:04:43.712" v="4"/>
          <ac:inkMkLst>
            <pc:docMk/>
            <pc:sldMk cId="2813840275" sldId="271"/>
            <ac:inkMk id="3" creationId="{DC8D4AD0-D4F1-4C4A-9C68-9162DD583D82}"/>
          </ac:inkMkLst>
        </pc:inkChg>
        <pc:inkChg chg="add">
          <ac:chgData name="江原 汐音" userId="620fb0d4-814e-4dd4-bcc8-3e92928e1b82" providerId="ADAL" clId="{6FD8F182-AFDD-0E49-A565-966893760425}" dt="2021-10-27T03:04:48.517" v="5"/>
          <ac:inkMkLst>
            <pc:docMk/>
            <pc:sldMk cId="2813840275" sldId="271"/>
            <ac:inkMk id="4" creationId="{60C9E486-B82A-2B48-B8E7-BAF1A1F4427A}"/>
          </ac:inkMkLst>
        </pc:inkChg>
        <pc:inkChg chg="add">
          <ac:chgData name="江原 汐音" userId="620fb0d4-814e-4dd4-bcc8-3e92928e1b82" providerId="ADAL" clId="{6FD8F182-AFDD-0E49-A565-966893760425}" dt="2021-10-27T03:04:49.608" v="6"/>
          <ac:inkMkLst>
            <pc:docMk/>
            <pc:sldMk cId="2813840275" sldId="271"/>
            <ac:inkMk id="5" creationId="{1FA95F0B-7CC4-974B-80EE-CED291D7559E}"/>
          </ac:inkMkLst>
        </pc:ink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03:03:59.698"/>
    </inkml:context>
    <inkml:brush xml:id="br0">
      <inkml:brushProperty name="width" value="0.34286" units="cm"/>
      <inkml:brushProperty name="height" value="0.34286" units="cm"/>
      <inkml:brushProperty name="color" value="#004F8B"/>
    </inkml:brush>
  </inkml:definitions>
  <inkml:trace contextRef="#ctx0" brushRef="#br0">2516 297 10948,'-22'-11'1069,"5"-1"0,3 0-1046,-3-5 1,5 0 0,0-1 47,-1 1 1,-3 5 0,-3 0 9,-4-1 1,1-3 41,-7-1 1,0-1-37,-6 1 1,0 1 0,0 3 5,0 1 0,6 6-14,0-5 0,-4 5 0,-4-4 146,4 2 0,6 2-180,-8 6 1,4 0-84,-10 0 0,-1 0 122,1 0-36,8 0 1,6 0 25,3 0 1,-3 6 2,-8 0 0,0 2 0,1-4-18,-1 2 1,4 7-59,-4-1 1,-2 3 0,-10 1 29,6-4 0,10 3 0,0-3-22,-6 3 0,10 3 0,-4-3 0,6 1 2,2 1 1,-6-9 0,5 9-59,3-1 57,2-1 0,-1 3 0,-1-1 0,-2 1 3,1-1 0,3-5 0,1 0 2,1 1-9,-8 3 0,5 1 0,-3 1 32,4-1-34,1 1 0,-1-1 1,-3 0-1,-1 1-5,2-1 1,-1 1-1,-1 1-42,-6 5 0,4-11 0,1 5 0,5-3 20,2 1 0,-1 3 0,1 2 0,-1 3 12,1-3 1,-1 0 0,1 3-25,-1 5 0,1-4 1,-1 0 43,1 0 0,0 7 1,-1 4 5,1-3 0,-1-2 0,1 6-13,-1 4 1,3-10 0,1 2 0,2-6-1,-1-5 0,3 5 0,-1 2-2,-3 4 0,4 0 0,1-2 0,-1-4-3,0-2 1,4 8 2,-5 2 0,5 4 0,-4 4 3,2-8 0,-3-4 0,5 6 0,2 3 0,-4-3 1,2 4-1,3-4 1,-1-8 0,0 2 11,-2 6 0,0-8 0,6 8 7,0 2 0,-6-10 39,1 6-57,-1-4 1,6 6 5,0 3 1,0 5 0,0 5-6,0-3 0,0-10 1,0-6-6,0 6 1,0-8 0,0 6-3,0-2 0,6 8 0,-1 3 41,-1 1 1,-2-8 0,-2-6-6,0 6 0,6-6-27,0 9 0,2-9 0,-5 6-2,3-6 0,6 4 0,-6 6 3,-2-2 0,3-8 0,1 0 10,2 6 0,-4-6-16,5 10 0,-5-5 1,4 7 8,-2-8 1,5-4 0,-3 4 10,0 0 0,-1-8 0,-5-2 0,4-1-2,2-1 1,1 8 0,5-2 6,-5 4 1,5-4 0,-4 2-11,3 6 0,-3-10 1,-3 4-1,1-5 4,0-3 0,-4 2-34,5-2 21,1 4 0,0 1 1,-1-3 1,3 0 1,1-4 0,1 9 3,-4 1 0,3-6 0,-3 0 3,3 0 1,3-5-1,-1 5-8,1 0 0,-1-5 0,1 3-10,-1-4 0,0-1 0,1-1 1,-1 1 3,1-1 0,-1-5 0,1-1 0,-1 3 14,1 1 1,-1 3 0,3-1-1,3 1 0,2-1 1,4 1-1,-6-1-2,-3 1 0,-3-7 0,1 1 1,1 2 22,5 1 1,-3 3 0,6-1 1,-2 1 0,4-1 0,-5 0-20,-3 1 0,4-1 0,0 1 3,3-1 1,1 1 0,8-1-24,3 1 0,-1-1 1,6 1-8,-3-1 0,1-5 0,-4-3 3,2-1 1,-6 0 0,-4-4 0,6 2 0,-1 5 93,11-5-76,-16 0 1,8-4 0,-14 2 61,2 2 0,4 1-38,10-1 0,-4-4 0,4 4-15,-4-4 1,-1-2-11,5 0 0,2-2 0,5-2 39,-1-2 1,-8-5 0,1 5-17,-3 2 1,4 2-1,0 2 6,-2 0 1,1-2 0,-3-2-28,-4-2 0,4 0 0,6 6-7,1 0 0,-9-5 1,4-3-11,0-2 1,-6 4 0,-2-5-6,6-3 0,-4 4 1,4 1-1,-8-1 4,-4 0 1,4 5-1,-4-5 1,1 0-5,-1 0 0,0 1 0,-4-5 22,3 2 1,7 1 0,-2-7 1,4 1 1,-6 5 0,-4 1-27,-3-3 11,-3-1 1,1 3 0,-1 0 0,1-1-2,-1-3 0,1-1 0,-1-1 0,2 1-3,5-1 1,-5 1 0,4-1 0,-3-1 9,-3-4 1,3 3 0,1-3 0,2 4 1,-1 1 0,3-5 0,-2 0 1,-2-1-12,-1-1 0,3 6 0,0-7 1,-1 3-24,-3 0 0,-1 0 1,1 3-48,4-3 1,3-8 0,3-6 46,-6 4 0,-4 8 0,-1-2 0,-1 1-3,1 5 0,-1 0-210,1-3 202,-1 5 0,-5-12-231,-1 8 206,1-8 1,-2 3-1,-2-5 1,-3 2-70,1 2 0,2 6 1,-4-8 62,2-6 1,-1 6 25,-5-10 1,6 6-153,0-11 1,2 7 9,-2-2 1,-4-2-12,3 3 130,-3 7 0,4 4 0,2 3-60,2-3 0,-4-8 0,3 8-125,-1-4 0,6 4 70,-3 0 0,-1 2 13,2-2-105,-9-4-1,5 6 1,-8-8-185,0 0 1,2 14-1246,4 3 738,-4 4 0,6-5 962,-8-4 0,0 3 0,0-5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03:04:01.814"/>
    </inkml:context>
    <inkml:brush xml:id="br0">
      <inkml:brushProperty name="width" value="0.45714" units="cm"/>
      <inkml:brushProperty name="height" value="0.45714" units="cm"/>
      <inkml:brushProperty name="color" value="#004F8B"/>
    </inkml:brush>
  </inkml:definitions>
  <inkml:trace contextRef="#ctx0" brushRef="#br0">35 18 7765,'-10'-9'1999,"-5"1"-1744,13 8 208,-6 0-272,16 15 0,2-1 0,7 13-94,1-2 1,-7-1 0,1-5 0,1 2-24,3 3 0,1 7 0,1-2 1,-1 4 26,1 2 0,5 0 0,0 0 89,-1 0-145,5-1 1,-6 1 0,6 0 0,1 0 4,-1 0 0,-4 0 0,4 0 0,-2 0 40,-3 0 0,3 0 0,-2 0 20,-1 0-87,-3-8 1,0 6 0,3-6-1,1 2 20,-2 0 0,-1-6 0,-3 7 0,3-1 51,3-2 0,-4 10 0,5-6 0,-5 0 4,-2 2 1,1-2-1,1 2 1,3-2-8,1 0 0,0 6 0,-3-8 0,1 4-22,2 2 0,6 0 0,-5-2 0,-1-2-42,2-2 0,-3-2 1,5 4-114,-2-2 113,6 0 1,-10 4 0,6-2 112,-1-2-93,-3 1 0,0 5 0,1-1 1,-1 1 15,2 0 0,-6-2 0,5-2 0,-5-2-31,-1 2 0,5 2 0,0 0 0,-1-1-8,-3-3 0,-2-2 0,3 4 1,1-2 9,2 2 0,1-4 0,-5 2 1,3 2-10,1 2 1,0-4-1,-5 1 1,-1-1 22,0-2 1,7 6 0,-1-4-1,0 2-22,3-2 1,-7 4 0,6-4 0,-2 2-20,1-2 0,-1 4 1,-5-6-1,1 3-13,4-1 0,-3 0 0,3 6-78,-4 0 88,-1-8 0,-1 4 1,1-6-1,-1 2 0,1 4 0,-1-4 0,1 1 0,-1-1-2,0 0 0,5-4 0,-3 6 0,-3 0 21,-1-1 0,1 3 0,1-6 0,1 2 4,-1 4 1,1-4 0,-1 0 0,3 1 3,3-1 0,-4-4 0,4 4 1,-3-2-25,-3-3 1,1 3-1,1 0-56,5 2 60,-5-5 0,6 9 1,-7-8-1,-1 0 8,1 3 1,7 1-1,2 6-17,0-4 1,-2 4-1,-7-6 1,-1 2-15,1 0 0,-1-6 1,1 5-1,-1-1-1,1 0 1,-1-4 0,1 4-1,-1-1 20,0-5 1,1 6 0,1 2 17,5 4 1,1 6-1,4-2 1,-6-6-13,-3-4 1,-3 4 0,1-4 0,-1 1-18,0-5 1,1 2-1,-1 0 1,1 1-1,-1-1 1,1 0 0,-1-4 0,3 3-5,3-3 0,-4 4 0,5-2 1,-5 1-1,-1 1 1,-1-6 0,0 5-1,1-5-2,-1-1 1,1 5 0,-1 0 0,1 0 6,-1 3 0,6-5 0,1 6-17,-3-2 0,-1 6 0,-3-3 1,0-1-19,1-4 0,-1-2 0,1 1 0,-1 1-17,1-2 0,-1 5 0,1-3 1,-1-2 37,1-1 1,-3-1 0,1 2 10,1 3 0,-3 5 0,9-6 53,-4-2-62,-1-1 1,-1-3 0,1 3-12,-1 3 1,1-4-1,-1 5 1,1-5-3,-1-2 1,1 1-1,-1-1 1,1 1-26,-1-1 0,0 1 1,1-1 17,-1 1 1,1-1 0,-1 1 0,1-1-29,-1 1 0,-3-1 41,3 1 1,-3 5 0,9 0 26,-3-2 0,-3-1-31,0-3 0,1 3 2,-1 3 0,1-4 43,-1 5-22,-7-5 1,6-7-27,-5-1 1,5 7-58,1 5 0,-5-5-188,-1-7-241,-7 1-257,12-2-446,-14-3 418,6-7 0,-16-15 0,-2-5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03:04:21.548"/>
    </inkml:context>
    <inkml:brush xml:id="br0">
      <inkml:brushProperty name="width" value="0.34286" units="cm"/>
      <inkml:brushProperty name="height" value="0.34286" units="cm"/>
      <inkml:brushProperty name="color" value="#008C3A"/>
    </inkml:brush>
  </inkml:definitions>
  <inkml:trace contextRef="#ctx0" brushRef="#br0">280 3371 8239,'-10'18'1510,"2"-9"230,8-1-445,-7-8-1232,-3-8 1,-2-1 26,1-9-151,7 1 221,-12-1-89,6 1 0,-7-3 1,1-3 54,5-6 1,-5 2-1,7-2 25,-1-2 0,0 6-119,4 1 0,-1-3 0,-7 0-70,2 0 0,7 0 86,-7 3 1,8 3 6,-2-8 1,-2 6 41,3-7 1,-1 1 0,4-4 62,-4 4 0,4 2-209,-4 4 1,4-10 74,2-8 0,0 12 24,0 6 0,0-1-27,0-11 1,0 0 27,0 1 1,0-1 35,0 0 0,0-6 19,0 0 0,0 0-31,0 7 1,2 1 0,2 1-39,2 3 1,0 6-15,-6-6 15,0 8 0,2-1 33,4 5 1,-5 1 7,5-13 1,2 0 0,0-4-3,2 4 0,-5 2-34,7 4 0,-8 1 5,2-7 0,3 6-24,3-6 1,-2 2-1,-1-5 21,-1 3 0,6 12-12,-3-6 1,-1 1 46,2-7-58,-1-4 1,1 12 73,0-8-72,-8 15 0,9-11 1,-5 9 24,2-5 0,-5-2 1,7 3 4,2-3 0,-5 4 1,3-7 1,2 1 0,1 2 0,3-8-43,-1 0 0,-5 2 0,-1 11 0,1-1 8,-2-4 0,5 3 0,-3-3 7,3 3 0,3-3 0,-1-4 49,1-6 1,-1 10-23,1-6-31,-1 7 1,-1 3 0,-3-2 8,-1-3 1,5-1-1,7 4-13,-3-3 0,-2 1 1,-1 6-10,-1-1 0,-5 1 1,2-1 16,5 1 1,-5-1 0,7 1-10,0-1 0,1 7 0,-5-1 6,1-1 1,7-3-9,4-1 1,2-1 0,0 1 8,-2-1 0,-8 7 0,3-1 4,-5-2 1,6-1 0,4-3 6,4 1 0,-5-1 0,-3 1-8,0-1 0,-6 1 0,9 0-14,3-1 0,-10 1 1,10-1 12,-4 1 0,-7 5 1,5 0-24,0-1 1,-6 3-1,5-2 8,-5-1 0,1 3 12,3-1 1,2 5 0,6-4-39,-2 2 1,-5 0 47,5 3 0,0 1 28,6-8 1,0 6-1,0-3 0,-1 1 0,-4 2-4,-1 6 1,0-6 2,6 0 1,2 1-45,3 5 1,-14-6 43,3 0 0,-4 0 25,10 6 0,-6 0-10,0 0 0,-2-2 1,4-2 17,-2-2 1,-5 1-85,5 5 0,0 0 23,6 0 1,0 0-20,0 0 0,0 0-29,0 0 0,-1 0-12,1 0 1,0 5 83,0 1 0,-6 6 26,0-6 1,1 7-63,4-1 0,-4-2 81,-1 1 0,-6-5-105,6 6 30,-8-8 1,7 9 0,-7-5 12,2 2 1,1-4-1,-5 3-26,4-1 1,-1 6-2,7-3 1,0 3-1,4-1 0,-4-1 0,-4-6 1,-7 5-5,-1 3 0,2-4-13,5 1 1,3 1-9,8 6 0,-8-7 1,-4 1-11,-3 1 1,-9-3-10,1 2 1,2-1 35,9 7 1,-4-1 30,4 1 0,-3-1-30,-3 1 1,7-1 5,-1 1 0,0-1 0,-5 1 32,-1-1 1,-5-5-1,-1-1-35,3 3 1,2 1 5,1 3 1,0-1 0,1 1-20,-1-1 1,1-5 0,-1 0-5,1 1 1,-7 3 58,1 1 0,6 1-22,5-1 1,0 6-1,-5 1 14,-1-3 1,0-5-35,1 1 1,-1 2-1,1 10-22,-1-5 0,-5-11 0,0-1 106,1 2 0,3 7 1,1 2-49,1-1 1,-1-1-19,1 2 0,-1-3 0,1 5-43,-1 0 1,-5-6-1,-1 5-16,3-5 0,1 1 62,3 3 1,-1 4-14,1 8 0,-7 0-35,1 0 0,-2 0-49,1 0 1,5-6-23,-4 0 0,-3-6 81,3 6 1,-6-2 14,5 3 0,-1 3 0,2-4 0,3 4-44,-3 2 1,-2-8-25,1-4 0,-5 4 56,6 2 0,-6 2-16,5-2 0,-5 4-11,6-3 1,-8-3-92,1 2 0,3-6 79,-2 6 1,2-7 0,-4 3 42,1 0 1,3-11 0,-4 5 37,2 2 0,2-1 24,-3 9 1,-1 0-33,8 6 1,-8 0 0,4-2 34,-1-4 0,-5-2-46,4-4 1,2 4-9,-2 8 0,1-7 1,-3-3 3,2 0 0,0-4-18,-6 8 1,0 1-15,0 5 1,0-6-5,0 0 1,0 0-19,0 6 1,0 0 8,0 0 0,0-6-47,0 0 1,0 2 53,0 10 0,-2-6 0,-2 3 75,-2-1 1,-5-12-22,5 10 0,-6-4 0,6 4-38,3 0 0,-5-6 8,2 1-14,0-9 0,0 6-73,0-4 0,-5 4 31,5 8 1,-6 0-17,7 0 1,-7-6-6,6 0 1,-7 1 45,1 5 0,2-6 22,-1 0 0,1 0-36,-2 6 0,-3-8 1,5-2 44,0 0 1,-5-5-54,3 3 0,-3-2 42,-3 3-4,8-5 1,1 1 0,3-7 18,-6 7 0,3-9 0,-1 9 62,2 1 0,-6-4 9,3 7 0,-5 3-61,-1 2 0,5-10-18,1-1 0,-1 1-101,-6 4 1,7 1 72,-1-7 1,1 1 42,-7-1-34,8 1 0,-5-7-52,3 1 0,-3 0 1,-3 5 1,1 6 5,-1 1 1,1-5 31,-1-2 0,-1-3 38,-4 9 1,3-3 0,-3-3 10,4 1 1,1-1 0,1 1 13,-1-1 1,1-5-45,-1-1 0,1 1-53,-1 5 0,-1-1-84,-4-4 169,3 3-69,-13-5 0,18 0-40,-9-5 0,9 5 49,-8 2 0,-3-3 43,3 3 0,0-6-5,5 6 0,-5-7-52,0 7 0,-6-6 44,5 5-4,-7-7 0,12 6 2,-4-4 0,-5-2 78,-1 7 0,-4-5-6,-2 6 0,2-6 0,2 3-31,2-1 0,8 0 1,-4-4-62,0 2 0,-3 5 9,-7-5 0,1 6 44,-1-6 0,7 1 1,3-3-19,0 2 0,6 2 8,-5-2 0,5-4-162,1 5 52,-7-7 0,4 0 16,-8 0 0,0 0 25,-6 0 1,6 0-13,-1 0 0,1-6-32,-6 1 1,6-3 28,0 2 0,0 4 38,-6-4 0,6-1-10,0 1 1,8-2 40,-3 2-22,5 4 1,1-8 60,1 5-52,0 3 0,-1-8 41,1 4-20,-1 4 0,5-11 1,-5 7 0,10-2-11,-9 2 1,1 4-37,-7-3 1,9 1-21,-3-2 0,3 2-87,-3-8 146,7 8 1,-11-5-19,3 3 4,5 4 0,-3-8-342,5 4-339,3 4-118,0-5 1,8-1 0,0-2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03:04:43.704"/>
    </inkml:context>
    <inkml:brush xml:id="br0">
      <inkml:brushProperty name="width" value="0.34286" units="cm"/>
      <inkml:brushProperty name="height" value="0.34286" units="cm"/>
      <inkml:brushProperty name="color" value="#F6630D"/>
    </inkml:brush>
  </inkml:definitions>
  <inkml:trace contextRef="#ctx0" brushRef="#br0">1223 1 9824,'8'27'158,"-4"6"0,8-2-68,1 8 0,-3-2 1,-1 4-1,1-5-35,0-1 0,-6 0 0,4 2 0,-1 2-2,5 2 1,-2 1 0,-1-3 35,-1 2 0,4 2 0,-4-4-20,1 1 0,-5-5 0,4-6-67,0 2 26,-6 2 1,7-4-1,-5 2 5,2 6 1,8-2 0,-5 6-18,1-4 0,0-8 1,-5 2 27,7 6 0,-4-8 0,0 4 54,-1-6 1,-3 10-1,6-2-40,-2 2 1,3 2-29,-5 1-5,0-10 1,0 12 0,2-11 5,1 2 1,-5 6-44,2-10 35,4 12 0,-8-10 1,5 4 7,1-2 0,-6 6 1,6 1-5,0-1 0,-6 10 0,5-5 0,-1-5-5,0-6 1,0-4 0,-4 6 0,2 0 5,1 0 1,1 0 0,-4-2-1,2-2-2,2-2 1,6 0-1,-7 6 1,1 0-1,2 0 1,-4-6-1,6 0 1,-1 2-7,1 2 0,-6 2 0,4 0 1,-3 0-1,1 0 1,6 0 0,-4 0-18,1 0 0,-3 6 0,4-1 29,-2-1 0,3 6 0,-3-3-10,2-3 1,-6 2-1,3-14 1,-1 2-8,0 0 0,2-1 0,-4 3 1,2-2 14,-3 2 0,5 2 0,0 4-30,2 3 1,-5-3 0,5 4 8,-2-4 1,4 6-1,-5-1-3,3-3 1,-6-4 0,4-14 23,-1 3-26,-5-1 0,14 2 1,-6 4-6,-1 4 0,1-4 0,-6 0 0,4 0-2,1-1 1,-5-1 0,4-6 0,-2 4 9,0 3 0,1-1 1,-3 4 12,2-2 0,6 8 0,-5 5-33,3-3 1,-4-4 0,4-12-15,-3 7 0,1-5 0,-4 0 9,2 0 0,6-3 0,-7 7-23,-1 2 0,4-4 22,-2 2 1,2 6-40,-3 6 32,-3-8 0,8-6-30,-4-4 1,-2 6 38,7 12 1,-7-4 0,4 4 23,0-5 0,-6-1 1,4 0 0,-4 0 13,-2 0 1,5 0-8,1 0 0,2 0 20,-2 0 0,-4-6 47,4 0-73,-5 0 14,-1 6 1,0-6 141,0 0-70,0-7 0,0 11 11,0-4-22,0-12 78,0 14-120,0-19 0,-15 11-31,-8-11 1,3-4 0,-1-6-18,0 3 0,-3-3 1,1 4-11,-6-4 0,-4 4 0,-2 0 9,0-2 1,6 0-1,0-1-7,-2 3 0,-8 0 0,-2-6-3,2 0 0,-3 0 1,1 0 10,2 0 0,-4 6 1,3 0 7,1-2 0,0-2 4,-2-2 1,-3 0 4,-9 0 1,1 0-1,1 0 25,5 0 0,1 0-21,5 0 0,-3 0 0,-4 0 9,7 0 1,-1 1 0,2 3 4,0 2 1,12 0 0,-8-6-11,2 0 1,8 2 0,0 2 24,-1 2 0,5-1-36,-8-5 0,0 0 1,-6 0 9,0 0 0,6 0-2,0 0 0,0 0-16,-6 0 16,8 0 16,-6 0 1,5 2-26,-7 4 1,1-4 0,-1 4-27,0-4 0,6-2-59,-1 0 1,1 0 41,-6 0 0,6 0 13,0 0 145,8 0-31,-4 0-81,7 0-14,8 0-152,3 8-33,7-6 23,0 13 0,0-9 56,0 11 1,6-7 82,-1 13 0,9-7 0,-2 9 21,3 0 1,-3 1 0,-1 5 37,3-2 0,2 2 0,1 6-19,0-2 0,1 3 0,-1-10-23,1-1 0,-1 6 0,1-4 1,-1 2-1,1 0-6,-1-2 0,1 0 1,-1 6-1,1-2 7,-1-4 1,0 4-1,1-4 1,-1 2 9,1-2 1,-1 8 0,1-6 0,-1 0-2,1 2 0,-1-5 0,1 1 0,-1 0 0,1-2 0,-3 6 0,-1-4 0,-3 2 1,3-2 0,1 8 0,3-6 1,-1 0 5,1 2 0,-7-2 0,1 2 0,2-2-5,1 0 0,3 6 1,-1-8-1,1 4 8,-1 2 1,1 0-1,-1 0 1,0-2 9,1-4 1,-1 4 0,1-4-1,-1 4-2,1 2 0,1 0 0,3 0 0,1 0-2,-2 0 1,4 4-1,-1-2 1,-1-4-17,2 0 1,-5-6 0,5 2 0,-2 2-13,0 2 0,3-4 0,-5 0 0,2 2 4,-1 2 1,3 2-1,-2 0 1,0 0 11,3 0 0,-7 0 0,4 0 1,-3 0 14,-3-1 1,3 1 0,1 0 0,2 0-6,-1 0 1,-3 6-1,-2 0 146,1-2-148,-1-3 0,3-1 1,1 2-1,2 2 7,-1 2 0,3-1 0,-2-5 0,-1-2 0,-3-3 0,4 6 0,1-5 0,-1-1-11,2-3 0,-6 2 1,5-4-1,-3 2-2,2 4 0,-3-4 0,3 3 1,-2 1 4,3 2 1,-5 1 0,4 1 0,-3-2-5,-3-3 1,1 2-1,-1-2 1,1 1-10,-1-2 1,1 2-1,-1-6 1,1 0-3,-1 0 1,0 5-1,1-7 1,-3 0-13,-3 2 0,4-3 0,-3 7 0,7 2-23,3 2 1,0-4 0,-5 0 0,-1 2 16,1 2 1,5 2 0,0 0 0,-2-2 22,-1-4 1,-3 4 0,1-4 0,-1 4-8,1 2 0,-1-2 0,3-2 0,1-2 6,2 2 0,1 2 0,-7 2 0,0 0 20,1 0-20,-1-8 0,1 6-9,-1-4-62,1-3 64,-9 7 7,7-14 1,-6 8 0,7-6 0,-1 5 0,-3-1 0,-1 2 2,2 0 1,1-3 0,3 5 3,-1 2-8,0-6 1,1 8 0,-1-4-1,1 4 4,-1 2 0,1 0 1,-1 0-1,1-2-25,-1-4 0,1 2 0,-1-6 0,1 0-39,-1 1 0,0-3 0,1-4-28,-1 5 1,7 3-1,-1 6 32,-2-4 1,-1-8 0,-3-5 0,1 3 5,-1 1 1,1-1 0,-1-2 49,1 1 1,-1 11 0,0 0 99,1-4-107,-1-3 0,1-3 47,-1 4 1,1 4-25,-1 8 1,1-2-80,-1-3 1,1 2-71,-1-2 1,1-5 22,-1-2 0,0 2 0,1-1 86,-1-3 0,-5-7 1,0-3 37,1 3 0,3 3-49,1 7 1,1 1 0,-1 4 14,1-6 0,-7-7 15,1 1 1,0-3 5,5 9 1,-5-9 3,-1-3 0,1 1-8,5 5 1,-5-5 7,0 0 98,-8-8 53,3 11-140,-7-13 24,8 13-67,-6-13 46,6 14 0,-6-12-99,4 7-50,-4-7 0,7 12-8,-3-4 0,-2-1 54,8 7 1,-7-11-15,7 11 1,-6-5-20,6 5 0,-1-5 38,7 5 0,-7-10 163,1 9-127,-8-11 1,5 4 151,-3-4-160,-4-5 145,6 15-92,8-6 0,-11 1 17,13 1 0,-10-6 109,3 5 145,-7-7-35,4 12-144,0-6 1,-4 7 70,7 0-109,-7-7 20,12 6-22,-15-7-108,15 9 46,-6 7 1,7 0-15,1 4 1,-7-9-76,1-9 68,-8 1 31,11 6 1,-11-1-57,8 1 41,0-1 11,-3 0 1,7 1 1,-5-1 0,-1-5-7,2 0 7,-8-8 1,5 5 8,-3-3 6,-4-4-12,14 14 2,-14-7-172,5 1-660,-7 5-1175,0-13 1550,0 6 0,0-23 1,0-5-1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03:04:48.514"/>
    </inkml:context>
    <inkml:brush xml:id="br0">
      <inkml:brushProperty name="width" value="0.34286" units="cm"/>
      <inkml:brushProperty name="height" value="0.34286" units="cm"/>
      <inkml:brushProperty name="color" value="#F6630D"/>
    </inkml:brush>
  </inkml:definitions>
  <inkml:trace contextRef="#ctx0" brushRef="#br0">53 1 7965,'-19'0'1737,"-5"0"-1544,22 0 115,-5 0 0,20 9-164,5 9 1,3-1 0,-4 7 0,1-3-23,-1 2 1,1-1-1,-1 5 1,3 0 7,3 0 1,-4 2 0,7 4 0,-3-2-50,0-2 1,2 0 0,-3 6 0,1 0-43,-2 0 1,5-2-1,-1-2 1,0-2 54,0 2 1,4 2-1,-3 2 1,-1-2 19,0-4 1,4 4 0,-4-4-1,1 4-34,-1 2 0,4 0 1,-4-2-1,0 0 1,1 2 0,3-10 1,-4 8-63,2-5 37,-5 3 1,5-4 0,-6 6-1,4-2 40,2-2 0,-5 0 0,1 6 234,-4 0-257,7 0 1,-7 0 0,4 0-1,-1 0 30,1 0 0,-4 1 0,7 3 0,-3 2-71,0-2 1,6-4 0,-3-4 0,1-2 9,4 2 0,-4 2 0,0 2 0,0 0 8,0 0 1,1 0 0,3 0 0,-4 0 12,-2-1 0,4 1 0,-4 0 1,1 2-43,-1 4 1,4-6 0,-6 2-1,1-6 30,1 0 1,-6 4-1,6 2 0,-1-1-33,-1-3 0,2-1 1,-3 4-1,3 3-5,2 2 1,0 0-1,4-6 1,-4 0 2,-1-1 1,5 1 0,-4 0 0,2 0 18,0 0 1,-6-6 0,4 0-1,1 2 6,-1 2 0,-4 2 0,4 0 0,-2 0-15,-3 0 0,-1 0 0,0 0 0,5 0-33,1 0 0,-6 0 1,2 0-1,-1 0 7,1 0 0,-4-1 1,5 1-1,-5-2 14,-1-3 1,1 3 0,2-4 19,3 4-31,-1 2 0,0-1 0,1 1 0,-1 0-4,2 0 1,0 0 0,6 0 0,-4 0-4,-1 0 0,5 0 0,-4 0 0,0 0-18,-4 0 1,3 0-1,-1 1 1,0 3 4,0 2 0,4-2 1,-5-8-1,-1-2 7,2 2 0,-3 2 0,5 2 0,-2 0 13,-4 0 1,5 0 0,-1 0-1,2 2-4,4 3 1,-4-3 0,0 4-1,0-4-3,1-2 1,-5 0-1,6 0 1,0-1-3,-2 1 1,4-5 0,-7-1 0,-1 2 0,2 2 1,-4-4 0,7 0 0,-1 2-22,0 2 1,-6-4 0,5 0-1,-3 0-8,0-2 1,0 6-1,-3-3 1,1 2 18,2 3 1,1-5-1,-5-1 1,2 0 7,3-2 0,-1 6 0,-4-6 0,3 2-17,1 0 0,0-5 1,-3 3-1,1 0-3,2 0 0,6-4 1,-5 5-1,-1-1 25,2 0 1,-5-6 0,3 2 0,-4-1-7,-1 1 0,-1-3 1,1 3-1,-1-4-13,1-1 1,5 7-1,0 2-11,-1 0 1,-3 4 0,-2-5 0,1-1-13,-1 0 1,1-2 0,-1-5 0,1 1 16,-1 4 1,1-3 0,-1 7 2,1 4 0,-1-8 0,1 10-30,-1-6 0,1 3 0,-1-5 35,0 2 1,1-6-1,-1 3-1,1-5 0,-1-2 0,1 3-3,-1 3 1,1-11 0,-1 13 0,1-9-25,-1 5 1,1 2 56,-1-5-41,0-1 0,1-3 0,-1 3 0,1-3-48,-1 9 1,1-4 37,-1-1 1,-5-1-1,0 1 27,1-1 1,-3-5 14,1 0 1,1 5-10,6 6 1,-7-3 21,1-3-17,-8-11 0,9 19 25,-7-7 1,2-7 175,-2 7-2,-4-12 176,5 1-282,-7 1-137,-7-6 105,-3 6-133,0-8 107,-5 0-84,5 8 1,-13-5 0,-2 9 10,-3 2 0,7-5 0,-6 3 35,-4 2 1,6 1 0,-12 3-12,4-1 0,-4 1 0,6-1 11,-8 0 0,8-1 0,-2-2 0,4-3-2,2 3 0,5-4 0,-3-1 10,0-1-12,6 6 1,-13-11 11,9 9 0,-6-6 0,4 4 0,0-1-5,-1 1 1,-3-4 0,2 5-12,-6 3 0,-4 0 1,-7-1-1,7-3-15,6-2 0,7-1 1,-5-3-1,-2 4 17,-2 2 0,0-4 0,2 3 0,2-1 13,-2-4 1,0 6 0,0-1 0,4 3 15,2 0 1,-5-7-1,5 5 1,0 0-9,0 0 1,-8-5-2,-2 7-2,0-8 1,-10 4-34,5-8 29,3 0 0,0 0 0,8 2-13,-2 3 10,-2-3 0,-2 6 0,0-8-2,0 0 1,0 2-10,0 4 1,-6-4 0,1 6-3,1-1 0,8-5-13,2 4 1,-6-4 13,-6-2 1,-2 0-31,2 0 1,5 0-85,-5 0 111,12 0 0,2 0 4,3 0 0,3 0 1,-8 0-63,-2 0 1,4 0-7,-2 0 0,-1 0 101,-4 0 0,4 0 69,1 0-51,8 0 3,-4 0-30,15 0-103,2 0 97,24 8 0,-10 7 0,11 9 17,-1-3 0,-7 0 1,3 1-2,2 1 0,-5 2 0,3 0-13,1 10 0,1-6 1,0 4-1,-3-3 36,3-3 0,-4-4 0,1 6-34,3 2 0,-1 8 1,1 0 40,-2-6-43,-9 2 1,11-14 0,-6 8 0,2 2 0,-5-6 0,7 3-8,2 3 1,-5-10-1,1 10 1,0-4 3,-1 2 0,-3-3 1,6-1-5,1 0 1,-3 0-1,2 4-5,1-5 0,3 9 12,1 2 0,-5-2 1,0-4 22,1 2 1,-3-6 0,2 0 4,1 0 1,-3 1 0,0 5 0,-3-2 0,5 0 2,-6 6 1,5 0-2,-5 0 1,6 5 0,-6 1-18,-2-2 1,3-6-1,1 2-14,2 8 1,-6-9 0,3 1-9,1-2 1,0 6-1,6 4 7,-3 2 1,-7-12 0,4 1-5,0-1 1,-6 0-1,5 0 1,-1-2 24,0-1 1,0-7 0,-4 6-14,4 2 1,-3 4-20,9 6 0,-8-10 1,2 6-5,-4 1 0,4-8 0,1 6 19,3 3 1,-6-4 0,4 6 27,-1-4 0,-5-2-22,4 0 0,2 7-14,-2 5 1,1-4 0,-3-1-19,2 1 1,6-10 12,-6 8 1,5-3 13,-5 9 0,2 0 1,-4-11-9,2-3 0,1-3 0,-3 1-2,2-2 1,0-6 0,-4 6-4,4 2 1,-2-4-1,5 2-3,-1 2 1,-2-3-1,-4-1 11,4-2 1,-5 6-1,7-4-3,0 0 0,-6 1 1,6-5-5,-1 6 0,-5 4-1,4 2 0,-2-2 1,0-2 14,2-2-14,0-8 1,-6 7 0,0-5-2,0 6 1,5-2-15,1 2 16,0-7 0,-4 11-2,4-4 0,-4 6-1,4 5 0,-2-9 1,1 4 1,-3-9 1,4 3 0,-4-6-10,-2 6 0,2-8 6,4 3 43,-4 3-40,5 0 0,-7-4 0,2-1-3,4-1 0,-4-4-22,4 1 1,-4-3 13,-2 15 1,6-7-1,0 6 0,-1-6-42,-5 6 0,2-11 10,4 5 1,-4-5 37,4 11 0,2-6 10,-2 6 1,-1-6-9,-5 6 0,6-11 31,0 5-19,0-15-4,-6 15-11,0-13 1,2 7-67,4 1-90,-4-1 115,5 9 1,-5-7 20,4 4 0,-4-1 50,4 1-11,-4-4 0,0 12-56,4-7-65,-5-1-65,7-6 147,-8 9-18,0-15-31,0 20 27,0-19-94,0 13 102,0-7 46,0-1-2,0 1-30,0-1-28,8-7-71,-6 13 103,6-11 0,-8 15-5,0-4-13,0-11-6,0 11 34,0-13-9,0 15-99,0-6 42,0 7 49,7-9 34,-5 1-119,6-1-38,-8 0 126,0 1 1,2-1-63,4 1-49,-4-1 53,6 1 1,-6-1-102,3 1 126,-3-1 1,8 1-78,-4-1-79,-4-7 14,6 5-245,-8-13-469,0 14-740,7-14 1049,-5 5 1,6-7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03:04:49.606"/>
    </inkml:context>
    <inkml:brush xml:id="br0">
      <inkml:brushProperty name="width" value="0.34286" units="cm"/>
      <inkml:brushProperty name="height" value="0.34286" units="cm"/>
      <inkml:brushProperty name="color" value="#F6630D"/>
    </inkml:brush>
  </inkml:definitions>
  <inkml:trace contextRef="#ctx0" brushRef="#br0">36 1 7487,'-20'0'1098,"5"8"-1058,15 1 0,13 9 21,5-1 0,3 1-36,-4-1 1,1 1 0,-1-1 13,1 1 1,-7-1 0,1 0 33,2 1 1,1-5-45,3 5 1,-1-4 0,1 9-7,-1-4 1,1-1-1,-1-1-40,0 1 0,1-1 40,-1 1 0,1-1 30,-1 0 0,1 1-33,-1-1-57,1 1 47,-1-1 1,-5 1-13,-1-1 0,1-5 17,6 0 0,-7-1 15,1 7 0,-1-1 19,7 1 1,-1-5-22,1 5 1,-6-11-19,-1 11 0,-5-10 16,6 3-3,-1 1 8,7 5-17,-1 1-22,1-1-2,-9 1 13,7-1-3,-6-7-2,-1 5 5,7-13-26,-14 14-139,6-14-354,-8 13-639,7-13 710,-5 6 1,6-8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5D2531-FD9E-4205-920D-263716BE24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38A2E73-DED3-434E-9A1A-2133BCB506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99B674D-068C-4F1B-9F5A-FE7656B4F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8E535-8CFB-4B6C-ADFC-B28CF95E0B71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E6A976C-65C1-48F0-BD72-F779B6F15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95B1B0-763C-4108-8440-433FA008F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09A66-5876-48BE-B4AA-2ECF56A93F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5955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832B0B-C772-465E-A28D-FDE354EAD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10F0192-01B0-454E-9DE2-80E9F2CC72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287F176-0208-4563-982F-90A4CD468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8E535-8CFB-4B6C-ADFC-B28CF95E0B71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929D793-10D0-4C4C-A189-0AB8E2A52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49A4AF5-0A55-4F02-93BC-A8DE933F4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09A66-5876-48BE-B4AA-2ECF56A93F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1558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B088F68-588B-470B-94FE-31336D8B2C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3B0D31D-7660-47CC-BE03-24F9B270BD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0080BD-F1F3-4619-ABD8-084E70EA9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8E535-8CFB-4B6C-ADFC-B28CF95E0B71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0DDC938-5AB3-445F-8DC8-5E5E51E64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58E4413-22E8-4198-9717-B3F2CD6F9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09A66-5876-48BE-B4AA-2ECF56A93F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2897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CDFCDB-5929-43C3-8E86-CE6C808D2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F5233E3-6A82-4F1C-BEC9-09268B4745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FAEBC6A-D913-4ADB-91D1-640283CF0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8E535-8CFB-4B6C-ADFC-B28CF95E0B71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CC83F07-A8C4-4B3A-A8F8-CF615E637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7998A67-E4D7-45B1-A92E-AE49775A1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09A66-5876-48BE-B4AA-2ECF56A93F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8288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4A97B4-37D0-4001-A2E6-8426226E3F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88D5E87-0F6F-49EB-83D6-AD80D1FC86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BC35785-E87F-4DBA-BEF0-91DEF4AD6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8E535-8CFB-4B6C-ADFC-B28CF95E0B71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7F377B-7D63-4627-9485-E9A5905C8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88581DA-77DF-4F13-B289-6A8FE08AF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09A66-5876-48BE-B4AA-2ECF56A93F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6365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8217CE-E9DB-49D5-9575-51F4849A7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39063E2-D8C0-4501-8D1D-0C80D92F9C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80F6AB6-7D2A-495A-961D-31DB564BF1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E63B610-FF31-4435-A25A-343E3A516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8E535-8CFB-4B6C-ADFC-B28CF95E0B71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8CE3A7C-292A-411F-A893-324F41067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76C29B2-DD6B-49E9-8DDE-A26C885AC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09A66-5876-48BE-B4AA-2ECF56A93F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9258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4D6B1B-59CD-41A8-9858-A2BBE36D48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98505A5-13B7-4BCD-BDB6-1539207779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0F5AFAD-43AC-4C7A-B724-5804A18453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2A23402-59F7-42D9-A930-4A7BD9D66B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6FC733C-21D3-42FF-9DD0-902EEC3308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BFE42A4-D3CF-41DA-8E53-272F810F9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8E535-8CFB-4B6C-ADFC-B28CF95E0B71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54A3155-5A39-463A-8DF2-60FB3D4F8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A4D35F1-EC9C-4F02-A24A-337DAE2D4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09A66-5876-48BE-B4AA-2ECF56A93F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131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D0D6D04-C008-456E-87C8-CFA740C12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3462686-B95C-4494-9939-0714EBD28E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8E535-8CFB-4B6C-ADFC-B28CF95E0B71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E28AC59-733C-4F8B-AA21-1D5A7174A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BF3E863-0DAB-4ABA-B5EA-995DF8913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09A66-5876-48BE-B4AA-2ECF56A93F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8754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D862D56-B498-4FEC-89D0-EC83089E4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8E535-8CFB-4B6C-ADFC-B28CF95E0B71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6F81724-53D1-4A1D-B7CC-A58AAF064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51AA442-274F-4111-A47D-5579B3583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09A66-5876-48BE-B4AA-2ECF56A93F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0020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1F6ED4-F89F-4F05-B6D8-172B1D36C8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6A34E42-A705-4A4E-AD33-A906CC9FF6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C4FD0E0-82B0-4596-83EB-8B117F58D9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E568084-0BC0-46F7-9333-273F5120D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8E535-8CFB-4B6C-ADFC-B28CF95E0B71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5E24F26-4F80-410C-AD2B-9233CBAC4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AD7CA2D-8FC0-4AC0-A964-B64CE81EF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09A66-5876-48BE-B4AA-2ECF56A93F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5680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4246D3-23B0-4DBD-85FE-535BF7640C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40E124D-1D2C-445D-986D-DCEDE84664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F0E1D44-6D1A-4586-A3D6-A59D621542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B244707-6BFA-408A-BF18-9983E9DE9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8E535-8CFB-4B6C-ADFC-B28CF95E0B71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E8F01BE-43EE-4109-B4D5-6836350BE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2DDE847-6E55-4D64-B9A2-D7D651900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09A66-5876-48BE-B4AA-2ECF56A93F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3977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D3616D4-03E6-4A58-9183-37B4E7DD11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8C1AB38-7F5E-433B-961C-63D6E559BA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69B05A8-192E-4A52-ADC0-90DAAC83ED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defRPr>
            </a:lvl1pPr>
          </a:lstStyle>
          <a:p>
            <a:fld id="{63C8E535-8CFB-4B6C-ADFC-B28CF95E0B71}" type="datetimeFigureOut">
              <a:rPr lang="ja-JP" altLang="en-US" smtClean="0"/>
              <a:pPr/>
              <a:t>2022/3/25</a:t>
            </a:fld>
            <a:endParaRPr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A1ED25-91FF-45EA-B1A9-D788309EB1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C2A30A5-F0F6-484A-B931-B60F6E7E84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defRPr>
            </a:lvl1pPr>
          </a:lstStyle>
          <a:p>
            <a:fld id="{4CF09A66-5876-48BE-B4AA-2ECF56A93F6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90649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UD デジタル 教科書体 NK-R" panose="02020400000000000000" pitchFamily="18" charset="-128"/>
          <a:ea typeface="UD デジタル 教科書体 NK-R" panose="02020400000000000000" pitchFamily="18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UD デジタル 教科書体 NK-R" panose="02020400000000000000" pitchFamily="18" charset="-128"/>
          <a:ea typeface="UD デジタル 教科書体 NK-R" panose="02020400000000000000" pitchFamily="18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UD デジタル 教科書体 NK-R" panose="02020400000000000000" pitchFamily="18" charset="-128"/>
          <a:ea typeface="UD デジタル 教科書体 NK-R" panose="02020400000000000000" pitchFamily="18" charset="-128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UD デジタル 教科書体 NK-R" panose="02020400000000000000" pitchFamily="18" charset="-128"/>
          <a:ea typeface="UD デジタル 教科書体 NK-R" panose="02020400000000000000" pitchFamily="18" charset="-128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UD デジタル 教科書体 NK-R" panose="02020400000000000000" pitchFamily="18" charset="-128"/>
          <a:ea typeface="UD デジタル 教科書体 NK-R" panose="02020400000000000000" pitchFamily="18" charset="-128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UD デジタル 教科書体 NK-R" panose="02020400000000000000" pitchFamily="18" charset="-128"/>
          <a:ea typeface="UD デジタル 教科書体 NK-R" panose="02020400000000000000" pitchFamily="18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6.xml"/><Relationship Id="rId1" Type="http://schemas.openxmlformats.org/officeDocument/2006/relationships/video" Target="https://www.youtube.com/embed/H_gc3qAMP40?feature=oembed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tmedia.co.jp/news/articles/2107/16/news159.html" TargetMode="External"/><Relationship Id="rId2" Type="http://schemas.openxmlformats.org/officeDocument/2006/relationships/hyperlink" Target="https://www.digital.go.jp/posts/DoX0I2Co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ynamo-design.com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isual-vernacular.org/" TargetMode="External"/><Relationship Id="rId2" Type="http://schemas.openxmlformats.org/officeDocument/2006/relationships/hyperlink" Target="https://www.youtube.com/watch?v=H_gc3qAMP40&amp;list=PLOfGG-2MqgeOSbJPcn4NV3r-KFNKCDemy&amp;index=2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customXml" Target="../ink/ink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customXml" Target="../ink/ink4.xml"/><Relationship Id="rId7" Type="http://schemas.openxmlformats.org/officeDocument/2006/relationships/customXml" Target="../ink/ink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customXml" Target="../ink/ink5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49B1E8-1875-4362-87DB-4AAD5E9ABE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9162" y="2501900"/>
            <a:ext cx="10353675" cy="1854200"/>
          </a:xfrm>
        </p:spPr>
        <p:txBody>
          <a:bodyPr>
            <a:normAutofit/>
          </a:bodyPr>
          <a:lstStyle/>
          <a:p>
            <a:r>
              <a:rPr lang="ja-JP" altLang="en-US" dirty="0"/>
              <a:t>き</a:t>
            </a:r>
            <a:r>
              <a:rPr lang="ja-JP" altLang="en-US"/>
              <a:t>こえない</a:t>
            </a:r>
            <a:r>
              <a:rPr lang="ja-JP" altLang="en-US" dirty="0"/>
              <a:t>自分</a:t>
            </a:r>
            <a:r>
              <a:rPr kumimoji="1" lang="ja-JP" altLang="en-US" dirty="0"/>
              <a:t>だからこそ</a:t>
            </a:r>
            <a:br>
              <a:rPr kumimoji="1" lang="en-US" altLang="ja-JP" dirty="0"/>
            </a:br>
            <a:r>
              <a:rPr kumimoji="1" lang="ja-JP" altLang="en-US" dirty="0"/>
              <a:t>できる表現とは</a:t>
            </a:r>
          </a:p>
        </p:txBody>
      </p:sp>
    </p:spTree>
    <p:extLst>
      <p:ext uri="{BB962C8B-B14F-4D97-AF65-F5344CB8AC3E}">
        <p14:creationId xmlns:p14="http://schemas.microsoft.com/office/powerpoint/2010/main" val="15693739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4D51C43-62B8-44CF-8505-8DFD3B3B8D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7837" y="2766218"/>
            <a:ext cx="8696325" cy="1325563"/>
          </a:xfrm>
        </p:spPr>
        <p:txBody>
          <a:bodyPr>
            <a:noAutofit/>
          </a:bodyPr>
          <a:lstStyle/>
          <a:p>
            <a:r>
              <a:rPr kumimoji="1" lang="en-US" altLang="ja-JP" sz="6000" dirty="0"/>
              <a:t>Visual Vernacular(VV)</a:t>
            </a:r>
            <a:endParaRPr kumimoji="1" lang="ja-JP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0937856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01C1CD-8D8D-4194-968A-45BD94A60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28429"/>
            <a:ext cx="7334250" cy="1325563"/>
          </a:xfrm>
        </p:spPr>
        <p:txBody>
          <a:bodyPr/>
          <a:lstStyle/>
          <a:p>
            <a:r>
              <a:rPr kumimoji="1" lang="ja-JP" altLang="en-US" dirty="0"/>
              <a:t>まずは、</a:t>
            </a:r>
            <a:r>
              <a:rPr kumimoji="1" lang="en-US" altLang="ja-JP" dirty="0"/>
              <a:t>VV</a:t>
            </a:r>
            <a:r>
              <a:rPr kumimoji="1" lang="ja-JP" altLang="en-US" dirty="0"/>
              <a:t>を見てみよう。</a:t>
            </a:r>
          </a:p>
        </p:txBody>
      </p:sp>
      <p:pic>
        <p:nvPicPr>
          <p:cNvPr id="3" name="オンライン メディア 2" title="【JSLTIME】ビジュアル・ヴァーナキュラー ニコラ・デッラ・マジオーラ / &quot;VV&quot; Nicola Della Maggiora">
            <a:hlinkClick r:id="" action="ppaction://media"/>
            <a:extLst>
              <a:ext uri="{FF2B5EF4-FFF2-40B4-BE49-F238E27FC236}">
                <a16:creationId xmlns:a16="http://schemas.microsoft.com/office/drawing/2014/main" id="{D6E8367E-AD8C-4E17-993F-5123A1066DBB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009115" y="1019175"/>
            <a:ext cx="9222005" cy="5210432"/>
          </a:xfrm>
          <a:prstGeom prst="rect">
            <a:avLst/>
          </a:prstGeom>
        </p:spPr>
      </p:pic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B5D1EAF-5EAE-9043-8B7D-DA0DE195D1B9}"/>
              </a:ext>
            </a:extLst>
          </p:cNvPr>
          <p:cNvSpPr/>
          <p:nvPr/>
        </p:nvSpPr>
        <p:spPr>
          <a:xfrm>
            <a:off x="3905985" y="6229607"/>
            <a:ext cx="632513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/>
              <a:t>https://www.youtube.com/watch?v=H_gc3qAMP40&amp;list=PLOfGG-2MqgeOSbJPcn4NV3r-KFNKCDemy&amp;index=3</a:t>
            </a:r>
          </a:p>
        </p:txBody>
      </p:sp>
    </p:spTree>
    <p:extLst>
      <p:ext uri="{BB962C8B-B14F-4D97-AF65-F5344CB8AC3E}">
        <p14:creationId xmlns:p14="http://schemas.microsoft.com/office/powerpoint/2010/main" val="3159871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D9AB828-1A31-410E-A7D6-BCC4A411A0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224" y="588168"/>
            <a:ext cx="11096625" cy="56816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3600" dirty="0"/>
              <a:t>・さっきの</a:t>
            </a:r>
            <a:r>
              <a:rPr kumimoji="1" lang="en-US" altLang="ja-JP" sz="3600" dirty="0"/>
              <a:t>VV</a:t>
            </a:r>
            <a:r>
              <a:rPr kumimoji="1" lang="ja-JP" altLang="en-US" sz="3600" dirty="0"/>
              <a:t>で男性が表現していたことは何だろう。</a:t>
            </a:r>
            <a:endParaRPr kumimoji="1" lang="en-US" altLang="ja-JP" sz="3600" dirty="0"/>
          </a:p>
          <a:p>
            <a:pPr marL="0" indent="0">
              <a:buNone/>
            </a:pPr>
            <a:endParaRPr lang="en-US" altLang="ja-JP" sz="3600" dirty="0"/>
          </a:p>
          <a:p>
            <a:pPr marL="0" indent="0">
              <a:buNone/>
            </a:pPr>
            <a:endParaRPr kumimoji="1" lang="en-US" altLang="ja-JP" sz="3600" dirty="0"/>
          </a:p>
          <a:p>
            <a:pPr marL="0" indent="0">
              <a:buNone/>
            </a:pPr>
            <a:endParaRPr lang="en-US" altLang="ja-JP" sz="3600" dirty="0"/>
          </a:p>
          <a:p>
            <a:pPr marL="0" indent="0">
              <a:buNone/>
            </a:pPr>
            <a:r>
              <a:rPr lang="ja-JP" altLang="en-US" sz="3600" dirty="0"/>
              <a:t>・普段使っている手話と何が違うだろう</a:t>
            </a:r>
            <a:endParaRPr kumimoji="1" lang="en-US" altLang="ja-JP" sz="3600" dirty="0"/>
          </a:p>
        </p:txBody>
      </p:sp>
    </p:spTree>
    <p:extLst>
      <p:ext uri="{BB962C8B-B14F-4D97-AF65-F5344CB8AC3E}">
        <p14:creationId xmlns:p14="http://schemas.microsoft.com/office/powerpoint/2010/main" val="38188818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796B24C-E8D2-4475-B201-6A7E774FFA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263" y="291703"/>
            <a:ext cx="11801474" cy="50553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4000" dirty="0"/>
              <a:t>そもそも「</a:t>
            </a:r>
            <a:r>
              <a:rPr kumimoji="1" lang="en-US" altLang="ja-JP" sz="4000" dirty="0"/>
              <a:t>Visual Vernacular(VV)</a:t>
            </a:r>
            <a:r>
              <a:rPr kumimoji="1" lang="ja-JP" altLang="en-US" sz="4000" dirty="0"/>
              <a:t>」とは？</a:t>
            </a:r>
            <a:endParaRPr kumimoji="1" lang="en-US" altLang="ja-JP" sz="4000" dirty="0"/>
          </a:p>
          <a:p>
            <a:pPr marL="0" indent="0">
              <a:buNone/>
            </a:pPr>
            <a:endParaRPr lang="en-US" altLang="ja-JP" sz="2000" dirty="0"/>
          </a:p>
          <a:p>
            <a:pPr marL="0" indent="0">
              <a:buNone/>
            </a:pPr>
            <a:r>
              <a:rPr kumimoji="1" lang="ja-JP" altLang="en-US" sz="4000" dirty="0"/>
              <a:t>手話特有である</a:t>
            </a:r>
            <a:r>
              <a:rPr kumimoji="1" lang="en-US" altLang="ja-JP" sz="4000" dirty="0"/>
              <a:t>CL</a:t>
            </a:r>
            <a:r>
              <a:rPr kumimoji="1" lang="ja-JP" altLang="en-US" sz="4000" dirty="0"/>
              <a:t>などを用いた視覚的表現する</a:t>
            </a:r>
            <a:endParaRPr kumimoji="1" lang="en-US" altLang="ja-JP" sz="4000" dirty="0"/>
          </a:p>
          <a:p>
            <a:pPr marL="0" indent="0">
              <a:buNone/>
            </a:pPr>
            <a:r>
              <a:rPr kumimoji="1" lang="ja-JP" altLang="en-US" sz="4000" dirty="0"/>
              <a:t>パフォーマンスであり、ジェスチャーとは異なる表現方法。</a:t>
            </a:r>
            <a:endParaRPr kumimoji="1" lang="en-US" altLang="ja-JP" sz="4000" dirty="0"/>
          </a:p>
          <a:p>
            <a:pPr marL="0" indent="0">
              <a:buNone/>
            </a:pPr>
            <a:endParaRPr kumimoji="1" lang="en-US" altLang="ja-JP" sz="2000" dirty="0"/>
          </a:p>
          <a:p>
            <a:pPr marL="0" indent="0">
              <a:buNone/>
            </a:pPr>
            <a:r>
              <a:rPr lang="ja-JP" altLang="en-US" sz="4000" dirty="0"/>
              <a:t>特徴は、外国の手話が分からなくても楽しめること。</a:t>
            </a:r>
            <a:endParaRPr lang="en-US" altLang="ja-JP" sz="4000" dirty="0"/>
          </a:p>
          <a:p>
            <a:pPr marL="0" indent="0" algn="r">
              <a:buNone/>
            </a:pPr>
            <a:r>
              <a:rPr kumimoji="1" lang="en-US" altLang="ja-JP" dirty="0"/>
              <a:t>(JSL TIME </a:t>
            </a:r>
            <a:r>
              <a:rPr kumimoji="1" lang="en-US" altLang="ja-JP" dirty="0" err="1"/>
              <a:t>youtube</a:t>
            </a:r>
            <a:r>
              <a:rPr kumimoji="1" lang="ja-JP" altLang="en-US" dirty="0"/>
              <a:t>より引用</a:t>
            </a:r>
            <a:r>
              <a:rPr kumimoji="1" lang="en-US" altLang="ja-JP" dirty="0"/>
              <a:t>)</a:t>
            </a:r>
            <a:endParaRPr kumimoji="1" lang="ja-JP" altLang="en-US" dirty="0"/>
          </a:p>
        </p:txBody>
      </p:sp>
      <p:sp>
        <p:nvSpPr>
          <p:cNvPr id="4" name="吹き出し: 角を丸めた四角形 3">
            <a:extLst>
              <a:ext uri="{FF2B5EF4-FFF2-40B4-BE49-F238E27FC236}">
                <a16:creationId xmlns:a16="http://schemas.microsoft.com/office/drawing/2014/main" id="{425E0A1A-222D-4FC8-9E5A-1B2360CEA306}"/>
              </a:ext>
            </a:extLst>
          </p:cNvPr>
          <p:cNvSpPr/>
          <p:nvPr/>
        </p:nvSpPr>
        <p:spPr>
          <a:xfrm>
            <a:off x="4255293" y="4764286"/>
            <a:ext cx="7741444" cy="1927622"/>
          </a:xfrm>
          <a:prstGeom prst="wedgeRoundRectCallout">
            <a:avLst>
              <a:gd name="adj1" fmla="val -60252"/>
              <a:gd name="adj2" fmla="val -43652"/>
              <a:gd name="adj3" fmla="val 16667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>
                <a:solidFill>
                  <a:sysClr val="windowText" lastClr="00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VV</a:t>
            </a:r>
            <a:r>
              <a:rPr kumimoji="1" lang="ja-JP" altLang="en-US" sz="3600" dirty="0">
                <a:solidFill>
                  <a:sysClr val="windowText" lastClr="00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という概念を生み出したのは、</a:t>
            </a:r>
            <a:endParaRPr kumimoji="1" lang="en-US" altLang="ja-JP" sz="3600" dirty="0">
              <a:solidFill>
                <a:sysClr val="windowText" lastClr="0000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ctr"/>
            <a:r>
              <a:rPr kumimoji="1" lang="ja-JP" altLang="en-US" sz="3600" dirty="0">
                <a:solidFill>
                  <a:sysClr val="windowText" lastClr="00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アメリカの</a:t>
            </a:r>
            <a:r>
              <a:rPr kumimoji="1" lang="en-US" altLang="ja-JP" sz="3600" dirty="0">
                <a:solidFill>
                  <a:sysClr val="windowText" lastClr="00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Bernard Bragg</a:t>
            </a:r>
            <a:r>
              <a:rPr kumimoji="1" lang="ja-JP" altLang="en-US" sz="3600" dirty="0">
                <a:solidFill>
                  <a:sysClr val="windowText" lastClr="00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さん</a:t>
            </a: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13DB2191-F3D6-4972-96C4-CF5B2C60DF8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288" r="15591"/>
          <a:stretch/>
        </p:blipFill>
        <p:spPr>
          <a:xfrm>
            <a:off x="195262" y="3799891"/>
            <a:ext cx="3062287" cy="2892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1304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DC050C-8B97-4932-90AE-C9893D1F1E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526" y="190500"/>
            <a:ext cx="5257800" cy="1325563"/>
          </a:xfrm>
        </p:spPr>
        <p:txBody>
          <a:bodyPr/>
          <a:lstStyle/>
          <a:p>
            <a:r>
              <a:rPr kumimoji="1" lang="en-US" altLang="ja-JP" sz="4400" dirty="0">
                <a:solidFill>
                  <a:sysClr val="windowText" lastClr="00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Bernard Bragg</a:t>
            </a:r>
            <a:r>
              <a:rPr kumimoji="1" lang="ja-JP" altLang="en-US" sz="4400" dirty="0">
                <a:solidFill>
                  <a:sysClr val="windowText" lastClr="00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さん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8809F8-A2D5-40ED-AE53-EBB563101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7" y="2168524"/>
            <a:ext cx="7829549" cy="4584701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kumimoji="1" lang="ja-JP" altLang="en-US" dirty="0"/>
              <a:t>・ろうの両親の間に生まれたろう者</a:t>
            </a:r>
            <a:endParaRPr kumimoji="1"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・幼いころから演劇に興味があり、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ギャローデット大学で演劇を学ぶ。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・パントマイムに出会い、自身もパントマイムを始める。</a:t>
            </a:r>
            <a:endParaRPr kumimoji="1"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・その後、ろう者の劇団を作ったり、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アメリカに国立聴覚障害者劇場を設立したりした。</a:t>
            </a:r>
            <a:endParaRPr kumimoji="1" lang="ja-JP" altLang="en-US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5E1DE813-6CB6-4F14-A583-837E782482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9325" y="295275"/>
            <a:ext cx="1581417" cy="3562350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BB00B5FC-2C2E-4850-BCC0-6AC51FF7A1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86575" y="2202651"/>
            <a:ext cx="2600590" cy="1976448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C7A7BBDD-2DCE-4063-8B96-555F127132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43676" y="85725"/>
            <a:ext cx="2857500" cy="200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66413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3A9BAF-F07E-4F06-8AFA-E730856D3E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637" y="1304924"/>
            <a:ext cx="11896725" cy="42481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dirty="0"/>
              <a:t>・デジタル庁　「</a:t>
            </a:r>
            <a:r>
              <a:rPr kumimoji="1" lang="en-US" altLang="ja-JP" dirty="0"/>
              <a:t>2021</a:t>
            </a:r>
            <a:r>
              <a:rPr kumimoji="1" lang="ja-JP" altLang="en-US" dirty="0"/>
              <a:t>年デジタルの日」ロゴ作成者は、岩田直樹さんに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　決定！　</a:t>
            </a:r>
            <a:r>
              <a:rPr kumimoji="1" lang="en-US" altLang="ja-JP" dirty="0">
                <a:hlinkClick r:id="rId2"/>
              </a:rPr>
              <a:t>Https://www.digital.go.jp/posts/DoX0I2Co</a:t>
            </a:r>
            <a:endParaRPr kumimoji="1"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・</a:t>
            </a:r>
            <a:r>
              <a:rPr lang="en-US" altLang="ja-JP" dirty="0" err="1"/>
              <a:t>ITmediaNEWS</a:t>
            </a:r>
            <a:r>
              <a:rPr lang="ja-JP" altLang="en-US" dirty="0"/>
              <a:t>　「デジタルの日」のロゴが決定　デザインは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岩田直樹氏　</a:t>
            </a:r>
            <a:r>
              <a:rPr lang="en-US" altLang="ja-JP" dirty="0">
                <a:hlinkClick r:id="rId3"/>
              </a:rPr>
              <a:t>https://www.itmedia.co.jp/news/articles/2107/16/news159.html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・ダイナモデザイン　</a:t>
            </a:r>
            <a:r>
              <a:rPr kumimoji="1" lang="en-US" altLang="ja-JP" dirty="0">
                <a:hlinkClick r:id="rId4"/>
              </a:rPr>
              <a:t>https://dynamo-design.com/</a:t>
            </a:r>
            <a:endParaRPr kumimoji="1"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517083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D1C639A-5F8D-4596-AA81-E49F26B0BB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64393"/>
            <a:ext cx="10515600" cy="5129213"/>
          </a:xfrm>
        </p:spPr>
        <p:txBody>
          <a:bodyPr/>
          <a:lstStyle/>
          <a:p>
            <a:pPr marL="0" indent="0">
              <a:buNone/>
            </a:pPr>
            <a:r>
              <a:rPr lang="ja-JP" altLang="en-US" dirty="0"/>
              <a:t>・</a:t>
            </a:r>
            <a:r>
              <a:rPr lang="en-US" altLang="ja-JP" dirty="0"/>
              <a:t>【JSLTIME】</a:t>
            </a:r>
            <a:r>
              <a:rPr lang="ja-JP" altLang="en-US" dirty="0"/>
              <a:t>ビジュアル・ヴァーナキュラー ニコラ・デッラ・マジオーラ </a:t>
            </a:r>
            <a:r>
              <a:rPr lang="en-US" altLang="ja-JP" dirty="0"/>
              <a:t>/ "VV" Nicola Della </a:t>
            </a:r>
            <a:r>
              <a:rPr lang="en-US" altLang="ja-JP" dirty="0" err="1"/>
              <a:t>Maggiora</a:t>
            </a:r>
            <a:endParaRPr lang="en-US" altLang="ja-JP" dirty="0"/>
          </a:p>
          <a:p>
            <a:pPr marL="0" indent="0">
              <a:buNone/>
            </a:pPr>
            <a:r>
              <a:rPr kumimoji="1" lang="en-US" altLang="ja-JP" dirty="0">
                <a:hlinkClick r:id="rId2"/>
              </a:rPr>
              <a:t>https://www.youtube.com/watch?v=H_gc3qAMP40&amp;list=PLOfGG-2MqgeOSbJPcn4NV3r-KFNKCDemy&amp;index=2</a:t>
            </a:r>
            <a:endParaRPr kumimoji="1"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・</a:t>
            </a:r>
            <a:r>
              <a:rPr lang="en-US" altLang="ja-JP" dirty="0"/>
              <a:t>Visual Vernacular</a:t>
            </a:r>
            <a:r>
              <a:rPr lang="ja-JP" altLang="en-US" dirty="0"/>
              <a:t>　</a:t>
            </a:r>
            <a:r>
              <a:rPr lang="en-US" altLang="ja-JP" dirty="0"/>
              <a:t> </a:t>
            </a:r>
            <a:r>
              <a:rPr lang="en-US" altLang="ja-JP" dirty="0">
                <a:hlinkClick r:id="rId3"/>
              </a:rPr>
              <a:t>https://www.visual-vernacular.org/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・</a:t>
            </a:r>
            <a:r>
              <a:rPr kumimoji="1" lang="en-US" altLang="ja-JP" dirty="0"/>
              <a:t> </a:t>
            </a:r>
            <a:r>
              <a:rPr kumimoji="1" lang="en-US" altLang="ja-JP" sz="2800" dirty="0">
                <a:solidFill>
                  <a:sysClr val="windowText" lastClr="00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Bernard Bragg-Gallaudet University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en-US" altLang="ja-JP" dirty="0"/>
              <a:t>https://www.gallaudet.edu/about/history-and-traditions/bernard-bragg/</a:t>
            </a:r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77398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75BEF25-8759-5049-9B93-2146C7E5A868}"/>
              </a:ext>
            </a:extLst>
          </p:cNvPr>
          <p:cNvSpPr/>
          <p:nvPr/>
        </p:nvSpPr>
        <p:spPr>
          <a:xfrm>
            <a:off x="1239644" y="2951946"/>
            <a:ext cx="971271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ja-JP" altLang="ja-JP" sz="2800" kern="100">
                <a:latin typeface="Century" panose="020406040505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作成：江原 汐音（</a:t>
            </a:r>
            <a:r>
              <a:rPr lang="en-US" altLang="ja-JP" sz="2800" kern="100" dirty="0">
                <a:latin typeface="Century" panose="020406040505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2021</a:t>
            </a:r>
            <a:r>
              <a:rPr lang="ja-JP" altLang="ja-JP" sz="2800" kern="100">
                <a:latin typeface="Century" panose="020406040505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年）</a:t>
            </a:r>
            <a:endParaRPr lang="ja-JP" altLang="ja-JP" sz="4000" kern="100">
              <a:latin typeface="Century" panose="02040604050505020304" pitchFamily="18" charset="0"/>
              <a:ea typeface="ＭＳ 明朝" panose="02020609040205080304" pitchFamily="49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ja-JP" sz="2800" kern="100">
                <a:latin typeface="Century" panose="020406040505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編集：</a:t>
            </a:r>
            <a:r>
              <a:rPr lang="ja-JP" altLang="en-US" sz="2800" kern="100">
                <a:latin typeface="Century" panose="020406040505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筑波技術大学</a:t>
            </a:r>
            <a:r>
              <a:rPr lang="ja-JP" altLang="ja-JP" sz="2800" kern="100">
                <a:latin typeface="Century" panose="02040604050505020304" pitchFamily="18" charset="0"/>
                <a:ea typeface="ＭＳ 明朝" panose="02020609040205080304" pitchFamily="49" charset="-128"/>
                <a:cs typeface="Times New Roman" panose="02020603050405020304" pitchFamily="18" charset="0"/>
              </a:rPr>
              <a:t>ろう者学教育コンテンツ開発取組担当</a:t>
            </a:r>
            <a:endParaRPr lang="ja-JP" altLang="ja-JP" sz="4000" kern="100">
              <a:effectLst/>
              <a:latin typeface="Century" panose="02040604050505020304" pitchFamily="18" charset="0"/>
              <a:ea typeface="ＭＳ 明朝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5093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66A995-9002-498C-AAC0-3E581F743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025" y="196849"/>
            <a:ext cx="7058025" cy="968375"/>
          </a:xfrm>
          <a:ln w="38100">
            <a:solidFill>
              <a:srgbClr val="FFC000"/>
            </a:solidFill>
          </a:ln>
        </p:spPr>
        <p:txBody>
          <a:bodyPr/>
          <a:lstStyle/>
          <a:p>
            <a:r>
              <a:rPr kumimoji="1" lang="ja-JP" altLang="en-US" dirty="0"/>
              <a:t>「表現」といってもいろいろ</a:t>
            </a:r>
            <a:r>
              <a:rPr kumimoji="1" lang="en-US" altLang="ja-JP" dirty="0"/>
              <a:t>…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FC02E4B-1B8F-4B99-8344-1BCBBF3A55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4000" dirty="0"/>
              <a:t>今日取り上げるのは</a:t>
            </a:r>
            <a:endParaRPr kumimoji="1" lang="en-US" altLang="ja-JP" sz="4000" dirty="0"/>
          </a:p>
          <a:p>
            <a:pPr marL="0" indent="0">
              <a:buNone/>
            </a:pPr>
            <a:endParaRPr lang="en-US" altLang="ja-JP" sz="4000" dirty="0"/>
          </a:p>
          <a:p>
            <a:pPr marL="0" indent="0">
              <a:buNone/>
            </a:pPr>
            <a:r>
              <a:rPr kumimoji="1" lang="ja-JP" altLang="en-US" sz="4000" b="1" dirty="0"/>
              <a:t>・デザイン</a:t>
            </a:r>
            <a:endParaRPr kumimoji="1" lang="en-US" altLang="ja-JP" sz="4000" b="1" dirty="0"/>
          </a:p>
          <a:p>
            <a:pPr marL="0" indent="0">
              <a:buNone/>
            </a:pPr>
            <a:endParaRPr lang="en-US" altLang="ja-JP" sz="4000" b="1" dirty="0"/>
          </a:p>
          <a:p>
            <a:pPr marL="0" indent="0">
              <a:buNone/>
            </a:pPr>
            <a:r>
              <a:rPr kumimoji="1" lang="ja-JP" altLang="en-US" sz="4000" b="1" dirty="0"/>
              <a:t>・</a:t>
            </a:r>
            <a:r>
              <a:rPr kumimoji="1" lang="en-US" altLang="ja-JP" sz="4000" b="1" dirty="0"/>
              <a:t>Visual Vernacular(VV)</a:t>
            </a:r>
          </a:p>
          <a:p>
            <a:pPr marL="0" indent="0">
              <a:buNone/>
            </a:pPr>
            <a:r>
              <a:rPr kumimoji="1" lang="ja-JP" altLang="en-US" sz="4000" b="1" dirty="0"/>
              <a:t>　</a:t>
            </a:r>
            <a:r>
              <a:rPr kumimoji="1" lang="en-US" altLang="ja-JP" sz="4000" b="1" dirty="0"/>
              <a:t>(</a:t>
            </a:r>
            <a:r>
              <a:rPr kumimoji="1" lang="ja-JP" altLang="en-US" sz="4000" b="1" dirty="0"/>
              <a:t>読み方：ビジュアル・ヴァ</a:t>
            </a:r>
            <a:r>
              <a:rPr kumimoji="1" lang="en-US" altLang="ja-JP" sz="4000" b="1" dirty="0"/>
              <a:t>―</a:t>
            </a:r>
            <a:r>
              <a:rPr kumimoji="1" lang="ja-JP" altLang="en-US" sz="4000" b="1" dirty="0"/>
              <a:t>ナキュラー</a:t>
            </a:r>
            <a:r>
              <a:rPr kumimoji="1" lang="en-US" altLang="ja-JP" sz="4000" b="1" dirty="0"/>
              <a:t>)</a:t>
            </a:r>
            <a:endParaRPr kumimoji="1" lang="ja-JP" alt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794438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435FC2-3656-4D20-AB1F-5E15CCC0B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98193" y="2766218"/>
            <a:ext cx="2995613" cy="1325563"/>
          </a:xfrm>
        </p:spPr>
        <p:txBody>
          <a:bodyPr>
            <a:noAutofit/>
          </a:bodyPr>
          <a:lstStyle/>
          <a:p>
            <a:r>
              <a:rPr kumimoji="1" lang="ja-JP" altLang="en-US" sz="6000" dirty="0"/>
              <a:t>デザイン</a:t>
            </a:r>
          </a:p>
        </p:txBody>
      </p:sp>
    </p:spTree>
    <p:extLst>
      <p:ext uri="{BB962C8B-B14F-4D97-AF65-F5344CB8AC3E}">
        <p14:creationId xmlns:p14="http://schemas.microsoft.com/office/powerpoint/2010/main" val="174429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2015DD3E-EA27-4C34-8868-845C901BC85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321" t="15279" r="15399" b="16249"/>
          <a:stretch/>
        </p:blipFill>
        <p:spPr>
          <a:xfrm>
            <a:off x="209550" y="171450"/>
            <a:ext cx="7439025" cy="419135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" name="吹き出し: 角を丸めた四角形 2">
            <a:extLst>
              <a:ext uri="{FF2B5EF4-FFF2-40B4-BE49-F238E27FC236}">
                <a16:creationId xmlns:a16="http://schemas.microsoft.com/office/drawing/2014/main" id="{C5426A80-3EE5-4DA8-AF4D-0F87D00793A1}"/>
              </a:ext>
            </a:extLst>
          </p:cNvPr>
          <p:cNvSpPr/>
          <p:nvPr/>
        </p:nvSpPr>
        <p:spPr>
          <a:xfrm>
            <a:off x="428625" y="4924425"/>
            <a:ext cx="11553825" cy="1871842"/>
          </a:xfrm>
          <a:prstGeom prst="wedgeRoundRectCallout">
            <a:avLst>
              <a:gd name="adj1" fmla="val -25582"/>
              <a:gd name="adj2" fmla="val -99308"/>
              <a:gd name="adj3" fmla="val 16667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solidFill>
                  <a:sysClr val="windowText" lastClr="00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ろう者のデザイナー</a:t>
            </a:r>
            <a:r>
              <a:rPr lang="ja-JP" altLang="en-US" sz="2800" dirty="0">
                <a:solidFill>
                  <a:sysClr val="windowText" lastClr="00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、岩田直樹さんが作った自分の会社のマークです。</a:t>
            </a:r>
            <a:endParaRPr lang="en-US" altLang="ja-JP" sz="2800" dirty="0">
              <a:solidFill>
                <a:sysClr val="windowText" lastClr="0000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ctr"/>
            <a:r>
              <a:rPr kumimoji="1" lang="ja-JP" altLang="en-US" sz="2800" dirty="0">
                <a:solidFill>
                  <a:sysClr val="windowText" lastClr="00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ろう者だからこそ思いついた部分はどこだろう</a:t>
            </a:r>
            <a:endParaRPr kumimoji="1" lang="en-US" altLang="ja-JP" sz="2800" dirty="0">
              <a:solidFill>
                <a:sysClr val="windowText" lastClr="0000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736091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2015DD3E-EA27-4C34-8868-845C901BC85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321" t="15279" r="15399" b="16249"/>
          <a:stretch/>
        </p:blipFill>
        <p:spPr>
          <a:xfrm>
            <a:off x="209550" y="171451"/>
            <a:ext cx="5511169" cy="310515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74122C82-4A5E-4AD1-B4D3-CBE8438D0F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83530" y="171450"/>
            <a:ext cx="6098920" cy="4057649"/>
          </a:xfrm>
          <a:prstGeom prst="rect">
            <a:avLst/>
          </a:prstGeom>
        </p:spPr>
      </p:pic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6C496937-011B-4B05-BBB2-2B585FC950C3}"/>
              </a:ext>
            </a:extLst>
          </p:cNvPr>
          <p:cNvSpPr/>
          <p:nvPr/>
        </p:nvSpPr>
        <p:spPr>
          <a:xfrm>
            <a:off x="447675" y="4629150"/>
            <a:ext cx="11372850" cy="205739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3600" dirty="0">
                <a:solidFill>
                  <a:sysClr val="windowText" lastClr="00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岩田直樹さん</a:t>
            </a:r>
            <a:endParaRPr kumimoji="1" lang="en-US" altLang="ja-JP" sz="3600" dirty="0">
              <a:solidFill>
                <a:sysClr val="windowText" lastClr="0000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3600" dirty="0">
                <a:solidFill>
                  <a:sysClr val="windowText" lastClr="00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「耳の聞こえないグラフィックデザイナー」として活動。</a:t>
            </a:r>
            <a:endParaRPr kumimoji="1" lang="en-US" altLang="ja-JP" sz="3600" dirty="0">
              <a:solidFill>
                <a:sysClr val="windowText" lastClr="0000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3600" dirty="0">
                <a:solidFill>
                  <a:sysClr val="windowText" lastClr="00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聞こえない人と聴者との交流の場「ろうちょ～会」を運営。</a:t>
            </a:r>
            <a:endParaRPr kumimoji="1" lang="ja-JP" altLang="en-US" sz="2800" dirty="0">
              <a:solidFill>
                <a:sysClr val="windowText" lastClr="0000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887518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8A007955-D8A5-4B52-BDCC-555977F8184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321" t="15279" r="15399" b="16249"/>
          <a:stretch/>
        </p:blipFill>
        <p:spPr>
          <a:xfrm>
            <a:off x="209550" y="171450"/>
            <a:ext cx="11580218" cy="652462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4141532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8A007955-D8A5-4B52-BDCC-555977F8184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321" t="15279" r="15399" b="16249"/>
          <a:stretch/>
        </p:blipFill>
        <p:spPr>
          <a:xfrm>
            <a:off x="209550" y="171451"/>
            <a:ext cx="8067675" cy="4545558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" name="吹き出し: 角を丸めた四角形 2">
            <a:extLst>
              <a:ext uri="{FF2B5EF4-FFF2-40B4-BE49-F238E27FC236}">
                <a16:creationId xmlns:a16="http://schemas.microsoft.com/office/drawing/2014/main" id="{20D91492-34CB-4A67-B479-F6552A3C9754}"/>
              </a:ext>
            </a:extLst>
          </p:cNvPr>
          <p:cNvSpPr/>
          <p:nvPr/>
        </p:nvSpPr>
        <p:spPr>
          <a:xfrm>
            <a:off x="3553632" y="3677717"/>
            <a:ext cx="8302571" cy="1485900"/>
          </a:xfrm>
          <a:prstGeom prst="wedgeRoundRectCallout">
            <a:avLst>
              <a:gd name="adj1" fmla="val -57523"/>
              <a:gd name="adj2" fmla="val -92453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800" dirty="0">
                <a:solidFill>
                  <a:sysClr val="windowText" lastClr="00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アメリカ手話の指文字「</a:t>
            </a:r>
            <a:r>
              <a:rPr kumimoji="1" lang="en-US" altLang="ja-JP" sz="2800" dirty="0">
                <a:solidFill>
                  <a:sysClr val="windowText" lastClr="00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d</a:t>
            </a:r>
            <a:r>
              <a:rPr kumimoji="1" lang="ja-JP" altLang="en-US" sz="2800" dirty="0">
                <a:solidFill>
                  <a:sysClr val="windowText" lastClr="00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」を</a:t>
            </a:r>
            <a:r>
              <a:rPr kumimoji="1" lang="en-US" altLang="ja-JP" sz="2800" dirty="0">
                <a:solidFill>
                  <a:sysClr val="windowText" lastClr="00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2</a:t>
            </a:r>
            <a:r>
              <a:rPr kumimoji="1" lang="ja-JP" altLang="en-US" sz="2800" dirty="0">
                <a:solidFill>
                  <a:sysClr val="windowText" lastClr="00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つ組み合わせている。</a:t>
            </a:r>
            <a:endParaRPr kumimoji="1" lang="en-US" altLang="ja-JP" sz="2800" dirty="0">
              <a:solidFill>
                <a:sysClr val="windowText" lastClr="0000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2800" dirty="0">
                <a:solidFill>
                  <a:sysClr val="windowText" lastClr="00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・「ダ</a:t>
            </a:r>
            <a:r>
              <a:rPr lang="ja-JP" altLang="en-US" sz="2800" dirty="0">
                <a:solidFill>
                  <a:sysClr val="windowText" lastClr="00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」</a:t>
            </a:r>
            <a:r>
              <a:rPr kumimoji="1" lang="ja-JP" altLang="en-US" sz="2800" dirty="0">
                <a:solidFill>
                  <a:sysClr val="windowText" lastClr="00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イナモ「デ」ザイン</a:t>
            </a:r>
            <a:endParaRPr kumimoji="1" lang="en-US" altLang="ja-JP" sz="2800" dirty="0">
              <a:solidFill>
                <a:sysClr val="windowText" lastClr="0000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2800" dirty="0">
                <a:solidFill>
                  <a:sysClr val="windowText" lastClr="00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・「デ」フ「デ」ザイナー</a:t>
            </a:r>
            <a:endParaRPr kumimoji="1" lang="ja-JP" altLang="en-US" sz="2800" dirty="0">
              <a:solidFill>
                <a:sysClr val="windowText" lastClr="0000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3846071E-5B68-9641-BB8A-3AA6FE82A0FE}"/>
              </a:ext>
            </a:extLst>
          </p:cNvPr>
          <p:cNvGrpSpPr/>
          <p:nvPr/>
        </p:nvGrpSpPr>
        <p:grpSpPr>
          <a:xfrm>
            <a:off x="795703" y="366996"/>
            <a:ext cx="1773360" cy="2980440"/>
            <a:chOff x="795703" y="366996"/>
            <a:chExt cx="1773360" cy="2980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">
              <p14:nvContentPartPr>
                <p14:cNvPr id="4" name="インク 3">
                  <a:extLst>
                    <a:ext uri="{FF2B5EF4-FFF2-40B4-BE49-F238E27FC236}">
                      <a16:creationId xmlns:a16="http://schemas.microsoft.com/office/drawing/2014/main" id="{40904487-1C8F-6E42-AF19-6C2C923B97B6}"/>
                    </a:ext>
                  </a:extLst>
                </p14:cNvPr>
                <p14:cNvContentPartPr/>
                <p14:nvPr/>
              </p14:nvContentPartPr>
              <p14:xfrm>
                <a:off x="795703" y="1567956"/>
                <a:ext cx="1584720" cy="1779480"/>
              </p14:xfrm>
            </p:contentPart>
          </mc:Choice>
          <mc:Fallback xmlns="">
            <p:pic>
              <p:nvPicPr>
                <p:cNvPr id="4" name="インク 3">
                  <a:extLst>
                    <a:ext uri="{FF2B5EF4-FFF2-40B4-BE49-F238E27FC236}">
                      <a16:creationId xmlns:a16="http://schemas.microsoft.com/office/drawing/2014/main" id="{40904487-1C8F-6E42-AF19-6C2C923B97B6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734143" y="1506396"/>
                  <a:ext cx="1707840" cy="190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5" name="インク 4">
                  <a:extLst>
                    <a:ext uri="{FF2B5EF4-FFF2-40B4-BE49-F238E27FC236}">
                      <a16:creationId xmlns:a16="http://schemas.microsoft.com/office/drawing/2014/main" id="{5DE2EE41-DC9E-7440-B75C-AF36A4BB0038}"/>
                    </a:ext>
                  </a:extLst>
                </p14:cNvPr>
                <p14:cNvContentPartPr/>
                <p14:nvPr/>
              </p14:nvContentPartPr>
              <p14:xfrm>
                <a:off x="896503" y="366996"/>
                <a:ext cx="1672560" cy="2282760"/>
              </p14:xfrm>
            </p:contentPart>
          </mc:Choice>
          <mc:Fallback xmlns="">
            <p:pic>
              <p:nvPicPr>
                <p:cNvPr id="5" name="インク 4">
                  <a:extLst>
                    <a:ext uri="{FF2B5EF4-FFF2-40B4-BE49-F238E27FC236}">
                      <a16:creationId xmlns:a16="http://schemas.microsoft.com/office/drawing/2014/main" id="{5DE2EE41-DC9E-7440-B75C-AF36A4BB0038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814423" y="284916"/>
                  <a:ext cx="1837080" cy="244692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38696862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8A007955-D8A5-4B52-BDCC-555977F8184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321" t="15279" r="15399" b="16249"/>
          <a:stretch/>
        </p:blipFill>
        <p:spPr>
          <a:xfrm>
            <a:off x="209550" y="171451"/>
            <a:ext cx="8067675" cy="4545558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" name="吹き出し: 角を丸めた四角形 3">
            <a:extLst>
              <a:ext uri="{FF2B5EF4-FFF2-40B4-BE49-F238E27FC236}">
                <a16:creationId xmlns:a16="http://schemas.microsoft.com/office/drawing/2014/main" id="{60170566-AFD2-4AB5-B438-FFE6715607DC}"/>
              </a:ext>
            </a:extLst>
          </p:cNvPr>
          <p:cNvSpPr/>
          <p:nvPr/>
        </p:nvSpPr>
        <p:spPr>
          <a:xfrm>
            <a:off x="404409" y="5610225"/>
            <a:ext cx="6298446" cy="1076324"/>
          </a:xfrm>
          <a:prstGeom prst="wedgeRoundRectCallout">
            <a:avLst>
              <a:gd name="adj1" fmla="val -30726"/>
              <a:gd name="adj2" fmla="val -180069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8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・視力検査で使うマーク</a:t>
            </a:r>
            <a:r>
              <a:rPr kumimoji="1" lang="en-US" altLang="ja-JP" sz="28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(</a:t>
            </a:r>
            <a:r>
              <a:rPr kumimoji="1" lang="ja-JP" altLang="en-US" sz="28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ランドルト環</a:t>
            </a:r>
            <a:r>
              <a:rPr kumimoji="1" lang="en-US" altLang="ja-JP" sz="28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)</a:t>
            </a:r>
          </a:p>
          <a:p>
            <a:r>
              <a:rPr lang="ja-JP" altLang="en-US" sz="28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→「見る」を大事にしている。</a:t>
            </a:r>
            <a:endParaRPr kumimoji="1" lang="ja-JP" altLang="en-US" sz="28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インク 2">
                <a:extLst>
                  <a:ext uri="{FF2B5EF4-FFF2-40B4-BE49-F238E27FC236}">
                    <a16:creationId xmlns:a16="http://schemas.microsoft.com/office/drawing/2014/main" id="{9B16D9C5-2058-014F-A0D7-5A31DF3C0433}"/>
                  </a:ext>
                </a:extLst>
              </p14:cNvPr>
              <p14:cNvContentPartPr/>
              <p14:nvPr/>
            </p14:nvContentPartPr>
            <p14:xfrm>
              <a:off x="682663" y="1542756"/>
              <a:ext cx="1729440" cy="1823760"/>
            </p14:xfrm>
          </p:contentPart>
        </mc:Choice>
        <mc:Fallback xmlns="">
          <p:pic>
            <p:nvPicPr>
              <p:cNvPr id="3" name="インク 2">
                <a:extLst>
                  <a:ext uri="{FF2B5EF4-FFF2-40B4-BE49-F238E27FC236}">
                    <a16:creationId xmlns:a16="http://schemas.microsoft.com/office/drawing/2014/main" id="{9B16D9C5-2058-014F-A0D7-5A31DF3C043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21103" y="1481196"/>
                <a:ext cx="1852560" cy="1946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010136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8A007955-D8A5-4B52-BDCC-555977F8184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321" t="15279" r="15399" b="16249"/>
          <a:stretch/>
        </p:blipFill>
        <p:spPr>
          <a:xfrm>
            <a:off x="209550" y="171451"/>
            <a:ext cx="8067675" cy="4545558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吹き出し: 角を丸めた四角形 5">
            <a:extLst>
              <a:ext uri="{FF2B5EF4-FFF2-40B4-BE49-F238E27FC236}">
                <a16:creationId xmlns:a16="http://schemas.microsoft.com/office/drawing/2014/main" id="{6C2A0C23-8271-4DAE-9094-6DB15C4ADB1E}"/>
              </a:ext>
            </a:extLst>
          </p:cNvPr>
          <p:cNvSpPr/>
          <p:nvPr/>
        </p:nvSpPr>
        <p:spPr>
          <a:xfrm>
            <a:off x="4589757" y="423521"/>
            <a:ext cx="6230319" cy="1291428"/>
          </a:xfrm>
          <a:prstGeom prst="wedgeRoundRectCallout">
            <a:avLst>
              <a:gd name="adj1" fmla="val -77685"/>
              <a:gd name="adj2" fmla="val 53092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800" dirty="0">
                <a:solidFill>
                  <a:sysClr val="windowText" lastClr="00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「ダイナモ」は英語で「発電」の意味。</a:t>
            </a:r>
            <a:endParaRPr kumimoji="1" lang="en-US" altLang="ja-JP" sz="2800" dirty="0">
              <a:solidFill>
                <a:sysClr val="windowText" lastClr="0000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2800" dirty="0">
                <a:solidFill>
                  <a:sysClr val="windowText" lastClr="00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それを目で見て分かるように表現。</a:t>
            </a:r>
            <a:endParaRPr kumimoji="1" lang="ja-JP" altLang="en-US" sz="2800" dirty="0">
              <a:solidFill>
                <a:sysClr val="windowText" lastClr="0000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インク 2">
                <a:extLst>
                  <a:ext uri="{FF2B5EF4-FFF2-40B4-BE49-F238E27FC236}">
                    <a16:creationId xmlns:a16="http://schemas.microsoft.com/office/drawing/2014/main" id="{DC8D4AD0-D4F1-4C4A-9C68-9162DD583D82}"/>
                  </a:ext>
                </a:extLst>
              </p14:cNvPr>
              <p14:cNvContentPartPr/>
              <p14:nvPr/>
            </p14:nvContentPartPr>
            <p14:xfrm>
              <a:off x="349303" y="341796"/>
              <a:ext cx="1660320" cy="4715640"/>
            </p14:xfrm>
          </p:contentPart>
        </mc:Choice>
        <mc:Fallback xmlns="">
          <p:pic>
            <p:nvPicPr>
              <p:cNvPr id="3" name="インク 2">
                <a:extLst>
                  <a:ext uri="{FF2B5EF4-FFF2-40B4-BE49-F238E27FC236}">
                    <a16:creationId xmlns:a16="http://schemas.microsoft.com/office/drawing/2014/main" id="{DC8D4AD0-D4F1-4C4A-9C68-9162DD583D8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87743" y="280596"/>
                <a:ext cx="1783080" cy="4838760"/>
              </a:xfrm>
              <a:prstGeom prst="rect">
                <a:avLst/>
              </a:prstGeom>
            </p:spPr>
          </p:pic>
        </mc:Fallback>
      </mc:AlternateContent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151F178C-CC0D-D54C-B99E-70293F4CB300}"/>
              </a:ext>
            </a:extLst>
          </p:cNvPr>
          <p:cNvGrpSpPr/>
          <p:nvPr/>
        </p:nvGrpSpPr>
        <p:grpSpPr>
          <a:xfrm>
            <a:off x="808303" y="310476"/>
            <a:ext cx="1962000" cy="4954680"/>
            <a:chOff x="808303" y="310476"/>
            <a:chExt cx="1962000" cy="49546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4" name="インク 3">
                  <a:extLst>
                    <a:ext uri="{FF2B5EF4-FFF2-40B4-BE49-F238E27FC236}">
                      <a16:creationId xmlns:a16="http://schemas.microsoft.com/office/drawing/2014/main" id="{60C9E486-B82A-2B48-B8E7-BAF1A1F4427A}"/>
                    </a:ext>
                  </a:extLst>
                </p14:cNvPr>
                <p14:cNvContentPartPr/>
                <p14:nvPr/>
              </p14:nvContentPartPr>
              <p14:xfrm>
                <a:off x="808303" y="310476"/>
                <a:ext cx="1962000" cy="4954680"/>
              </p14:xfrm>
            </p:contentPart>
          </mc:Choice>
          <mc:Fallback xmlns="">
            <p:pic>
              <p:nvPicPr>
                <p:cNvPr id="4" name="インク 3">
                  <a:extLst>
                    <a:ext uri="{FF2B5EF4-FFF2-40B4-BE49-F238E27FC236}">
                      <a16:creationId xmlns:a16="http://schemas.microsoft.com/office/drawing/2014/main" id="{60C9E486-B82A-2B48-B8E7-BAF1A1F4427A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746743" y="248916"/>
                  <a:ext cx="2085120" cy="507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5" name="インク 4">
                  <a:extLst>
                    <a:ext uri="{FF2B5EF4-FFF2-40B4-BE49-F238E27FC236}">
                      <a16:creationId xmlns:a16="http://schemas.microsoft.com/office/drawing/2014/main" id="{1FA95F0B-7CC4-974B-80EE-CED291D7559E}"/>
                    </a:ext>
                  </a:extLst>
                </p14:cNvPr>
                <p14:cNvContentPartPr/>
                <p14:nvPr/>
              </p14:nvContentPartPr>
              <p14:xfrm>
                <a:off x="1958863" y="4944036"/>
                <a:ext cx="276840" cy="302040"/>
              </p14:xfrm>
            </p:contentPart>
          </mc:Choice>
          <mc:Fallback xmlns="">
            <p:pic>
              <p:nvPicPr>
                <p:cNvPr id="5" name="インク 4">
                  <a:extLst>
                    <a:ext uri="{FF2B5EF4-FFF2-40B4-BE49-F238E27FC236}">
                      <a16:creationId xmlns:a16="http://schemas.microsoft.com/office/drawing/2014/main" id="{1FA95F0B-7CC4-974B-80EE-CED291D7559E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1897303" y="4882476"/>
                  <a:ext cx="399960" cy="42516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28138402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A8607DA8DC66104293A043B8AD2EE2B4" ma:contentTypeVersion="4" ma:contentTypeDescription="新しいドキュメントを作成します。" ma:contentTypeScope="" ma:versionID="7ac73f439ce4009db36977dd5aed590a">
  <xsd:schema xmlns:xsd="http://www.w3.org/2001/XMLSchema" xmlns:xs="http://www.w3.org/2001/XMLSchema" xmlns:p="http://schemas.microsoft.com/office/2006/metadata/properties" xmlns:ns2="329b4cf3-bef7-41bb-98f1-fb04074954c4" targetNamespace="http://schemas.microsoft.com/office/2006/metadata/properties" ma:root="true" ma:fieldsID="21be4674ca4eba1b2c00abbd499d96ef" ns2:_="">
    <xsd:import namespace="329b4cf3-bef7-41bb-98f1-fb04074954c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9b4cf3-bef7-41bb-98f1-fb04074954c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3F9EDBA-53BD-4FF1-A4D9-F49999EB2AD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29b4cf3-bef7-41bb-98f1-fb04074954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D5FE895-CD07-471B-9E5A-286C1A8326A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7CE8ACF-0563-450F-A141-57A9EACA7044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316</TotalTime>
  <Words>534</Words>
  <Application>Microsoft Macintosh PowerPoint</Application>
  <PresentationFormat>ワイド画面</PresentationFormat>
  <Paragraphs>64</Paragraphs>
  <Slides>17</Slides>
  <Notes>0</Notes>
  <HiddenSlides>0</HiddenSlides>
  <MMClips>1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17</vt:i4>
      </vt:variant>
    </vt:vector>
  </HeadingPairs>
  <TitlesOfParts>
    <vt:vector size="22" baseType="lpstr">
      <vt:lpstr>UD デジタル 教科書体 NK-R</vt:lpstr>
      <vt:lpstr>游ゴシック</vt:lpstr>
      <vt:lpstr>Arial</vt:lpstr>
      <vt:lpstr>Century</vt:lpstr>
      <vt:lpstr>Office テーマ</vt:lpstr>
      <vt:lpstr>きこえない自分だからこそ できる表現とは</vt:lpstr>
      <vt:lpstr>「表現」といってもいろいろ…</vt:lpstr>
      <vt:lpstr>デザイン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Visual Vernacular(VV)</vt:lpstr>
      <vt:lpstr>まずは、VVを見てみよう。</vt:lpstr>
      <vt:lpstr>PowerPoint プレゼンテーション</vt:lpstr>
      <vt:lpstr>PowerPoint プレゼンテーション</vt:lpstr>
      <vt:lpstr>Bernard Braggさん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ろう者だからこそできる表現とは</dc:title>
  <dc:creator>江原 汐音</dc:creator>
  <cp:lastModifiedBy>辻田 望</cp:lastModifiedBy>
  <cp:revision>17</cp:revision>
  <dcterms:created xsi:type="dcterms:W3CDTF">2021-10-18T06:50:17Z</dcterms:created>
  <dcterms:modified xsi:type="dcterms:W3CDTF">2022-03-25T05:37:34Z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0x010100A8607DA8DC66104293A043B8AD2EE2B4</vt:lpwstr>
  </property>
</Properties>
</file>