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2" r:id="rId10"/>
    <p:sldId id="261" r:id="rId11"/>
    <p:sldId id="263" r:id="rId12"/>
    <p:sldId id="274" r:id="rId1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924C39-CC6F-47B1-B1EA-107869355046}" v="63" dt="2021-10-27T00:08:58.805"/>
    <p1510:client id="{DA645D28-3AA8-49F1-BD66-0C1F08300FA8}" v="76" dt="2021-10-27T00:05:04.5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19"/>
  </p:normalViewPr>
  <p:slideViewPr>
    <p:cSldViewPr snapToGrid="0">
      <p:cViewPr varScale="1">
        <p:scale>
          <a:sx n="109" d="100"/>
          <a:sy n="109" d="100"/>
        </p:scale>
        <p:origin x="6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suchida yusuke" userId="72a133f655b66e53" providerId="LiveId" clId="{20924C39-CC6F-47B1-B1EA-107869355046}"/>
    <pc:docChg chg="modSld">
      <pc:chgData name="Tsuchida yusuke" userId="72a133f655b66e53" providerId="LiveId" clId="{20924C39-CC6F-47B1-B1EA-107869355046}" dt="2021-10-27T00:08:58.805" v="62" actId="14100"/>
      <pc:docMkLst>
        <pc:docMk/>
      </pc:docMkLst>
      <pc:sldChg chg="modSp mod modAnim">
        <pc:chgData name="Tsuchida yusuke" userId="72a133f655b66e53" providerId="LiveId" clId="{20924C39-CC6F-47B1-B1EA-107869355046}" dt="2021-10-27T00:08:58.805" v="62" actId="14100"/>
        <pc:sldMkLst>
          <pc:docMk/>
          <pc:sldMk cId="2704962884" sldId="258"/>
        </pc:sldMkLst>
        <pc:spChg chg="mod">
          <ac:chgData name="Tsuchida yusuke" userId="72a133f655b66e53" providerId="LiveId" clId="{20924C39-CC6F-47B1-B1EA-107869355046}" dt="2021-10-27T00:08:58.805" v="62" actId="14100"/>
          <ac:spMkLst>
            <pc:docMk/>
            <pc:sldMk cId="2704962884" sldId="258"/>
            <ac:spMk id="5" creationId="{7C53E216-4E23-497D-BD8E-167151D15749}"/>
          </ac:spMkLst>
        </pc:spChg>
      </pc:sldChg>
      <pc:sldChg chg="modSp modAnim">
        <pc:chgData name="Tsuchida yusuke" userId="72a133f655b66e53" providerId="LiveId" clId="{20924C39-CC6F-47B1-B1EA-107869355046}" dt="2021-10-27T00:08:34.392" v="37" actId="20577"/>
        <pc:sldMkLst>
          <pc:docMk/>
          <pc:sldMk cId="308317932" sldId="259"/>
        </pc:sldMkLst>
        <pc:spChg chg="mod">
          <ac:chgData name="Tsuchida yusuke" userId="72a133f655b66e53" providerId="LiveId" clId="{20924C39-CC6F-47B1-B1EA-107869355046}" dt="2021-10-27T00:08:34.392" v="37" actId="20577"/>
          <ac:spMkLst>
            <pc:docMk/>
            <pc:sldMk cId="308317932" sldId="259"/>
            <ac:spMk id="6" creationId="{641FC39E-AA7A-47BE-B0F3-85B3E37EF482}"/>
          </ac:spMkLst>
        </pc:spChg>
      </pc:sldChg>
    </pc:docChg>
  </pc:docChgLst>
  <pc:docChgLst>
    <pc:chgData name="Tsuchida yusuke" userId="72a133f655b66e53" providerId="LiveId" clId="{DA645D28-3AA8-49F1-BD66-0C1F08300FA8}"/>
    <pc:docChg chg="undo custSel addSld delSld modSld">
      <pc:chgData name="Tsuchida yusuke" userId="72a133f655b66e53" providerId="LiveId" clId="{DA645D28-3AA8-49F1-BD66-0C1F08300FA8}" dt="2021-10-27T00:05:18.352" v="1227" actId="20577"/>
      <pc:docMkLst>
        <pc:docMk/>
      </pc:docMkLst>
      <pc:sldChg chg="addSp delSp modSp new mod">
        <pc:chgData name="Tsuchida yusuke" userId="72a133f655b66e53" providerId="LiveId" clId="{DA645D28-3AA8-49F1-BD66-0C1F08300FA8}" dt="2021-10-25T07:04:33.068" v="375" actId="403"/>
        <pc:sldMkLst>
          <pc:docMk/>
          <pc:sldMk cId="666480077" sldId="256"/>
        </pc:sldMkLst>
        <pc:spChg chg="mod">
          <ac:chgData name="Tsuchida yusuke" userId="72a133f655b66e53" providerId="LiveId" clId="{DA645D28-3AA8-49F1-BD66-0C1F08300FA8}" dt="2021-10-25T06:45:44.749" v="153" actId="1076"/>
          <ac:spMkLst>
            <pc:docMk/>
            <pc:sldMk cId="666480077" sldId="256"/>
            <ac:spMk id="2" creationId="{75786B60-A839-4C23-8AFE-1D61C1E94B07}"/>
          </ac:spMkLst>
        </pc:spChg>
        <pc:spChg chg="del">
          <ac:chgData name="Tsuchida yusuke" userId="72a133f655b66e53" providerId="LiveId" clId="{DA645D28-3AA8-49F1-BD66-0C1F08300FA8}" dt="2021-10-25T06:31:34.608" v="47" actId="478"/>
          <ac:spMkLst>
            <pc:docMk/>
            <pc:sldMk cId="666480077" sldId="256"/>
            <ac:spMk id="3" creationId="{DE945875-731C-4AE7-BE88-D71A8817309F}"/>
          </ac:spMkLst>
        </pc:spChg>
        <pc:spChg chg="add mod">
          <ac:chgData name="Tsuchida yusuke" userId="72a133f655b66e53" providerId="LiveId" clId="{DA645D28-3AA8-49F1-BD66-0C1F08300FA8}" dt="2021-10-25T07:04:33.068" v="375" actId="403"/>
          <ac:spMkLst>
            <pc:docMk/>
            <pc:sldMk cId="666480077" sldId="256"/>
            <ac:spMk id="4" creationId="{A5CFB69A-4421-4B83-9CEF-16C20F76798A}"/>
          </ac:spMkLst>
        </pc:spChg>
      </pc:sldChg>
      <pc:sldChg chg="addSp delSp modSp new mod">
        <pc:chgData name="Tsuchida yusuke" userId="72a133f655b66e53" providerId="LiveId" clId="{DA645D28-3AA8-49F1-BD66-0C1F08300FA8}" dt="2021-10-25T06:45:55.291" v="154" actId="1076"/>
        <pc:sldMkLst>
          <pc:docMk/>
          <pc:sldMk cId="122547753" sldId="257"/>
        </pc:sldMkLst>
        <pc:spChg chg="mod">
          <ac:chgData name="Tsuchida yusuke" userId="72a133f655b66e53" providerId="LiveId" clId="{DA645D28-3AA8-49F1-BD66-0C1F08300FA8}" dt="2021-10-25T06:33:54.859" v="139" actId="2711"/>
          <ac:spMkLst>
            <pc:docMk/>
            <pc:sldMk cId="122547753" sldId="257"/>
            <ac:spMk id="2" creationId="{46CD9175-5EF6-40BD-840A-9601DDEF0DD0}"/>
          </ac:spMkLst>
        </pc:spChg>
        <pc:spChg chg="del">
          <ac:chgData name="Tsuchida yusuke" userId="72a133f655b66e53" providerId="LiveId" clId="{DA645D28-3AA8-49F1-BD66-0C1F08300FA8}" dt="2021-10-25T06:33:27.628" v="137" actId="478"/>
          <ac:spMkLst>
            <pc:docMk/>
            <pc:sldMk cId="122547753" sldId="257"/>
            <ac:spMk id="3" creationId="{F0304D74-9CE4-4A2E-9948-5330AB547888}"/>
          </ac:spMkLst>
        </pc:spChg>
        <pc:picChg chg="add mod">
          <ac:chgData name="Tsuchida yusuke" userId="72a133f655b66e53" providerId="LiveId" clId="{DA645D28-3AA8-49F1-BD66-0C1F08300FA8}" dt="2021-10-25T06:42:58.045" v="144" actId="14100"/>
          <ac:picMkLst>
            <pc:docMk/>
            <pc:sldMk cId="122547753" sldId="257"/>
            <ac:picMk id="4" creationId="{C313E9D5-55BF-4815-B1A6-F059D4DC0D3B}"/>
          </ac:picMkLst>
        </pc:picChg>
        <pc:picChg chg="add mod">
          <ac:chgData name="Tsuchida yusuke" userId="72a133f655b66e53" providerId="LiveId" clId="{DA645D28-3AA8-49F1-BD66-0C1F08300FA8}" dt="2021-10-25T06:45:16.572" v="151" actId="1076"/>
          <ac:picMkLst>
            <pc:docMk/>
            <pc:sldMk cId="122547753" sldId="257"/>
            <ac:picMk id="5" creationId="{AA2D7E83-C424-43AA-8431-7AE0947AF6C7}"/>
          </ac:picMkLst>
        </pc:picChg>
        <pc:picChg chg="add mod">
          <ac:chgData name="Tsuchida yusuke" userId="72a133f655b66e53" providerId="LiveId" clId="{DA645D28-3AA8-49F1-BD66-0C1F08300FA8}" dt="2021-10-25T06:45:55.291" v="154" actId="1076"/>
          <ac:picMkLst>
            <pc:docMk/>
            <pc:sldMk cId="122547753" sldId="257"/>
            <ac:picMk id="6" creationId="{EC4611B3-9873-40F4-911A-B8FB4C2A305C}"/>
          </ac:picMkLst>
        </pc:picChg>
      </pc:sldChg>
      <pc:sldChg chg="modSp new del mod">
        <pc:chgData name="Tsuchida yusuke" userId="72a133f655b66e53" providerId="LiveId" clId="{DA645D28-3AA8-49F1-BD66-0C1F08300FA8}" dt="2021-10-25T06:52:18.980" v="166" actId="47"/>
        <pc:sldMkLst>
          <pc:docMk/>
          <pc:sldMk cId="1036066636" sldId="258"/>
        </pc:sldMkLst>
        <pc:spChg chg="mod">
          <ac:chgData name="Tsuchida yusuke" userId="72a133f655b66e53" providerId="LiveId" clId="{DA645D28-3AA8-49F1-BD66-0C1F08300FA8}" dt="2021-10-25T06:50:27.841" v="165" actId="20577"/>
          <ac:spMkLst>
            <pc:docMk/>
            <pc:sldMk cId="1036066636" sldId="258"/>
            <ac:spMk id="2" creationId="{9E4F2D3F-C149-48DE-8082-01B230FB6C99}"/>
          </ac:spMkLst>
        </pc:spChg>
      </pc:sldChg>
      <pc:sldChg chg="addSp modSp new mod modAnim">
        <pc:chgData name="Tsuchida yusuke" userId="72a133f655b66e53" providerId="LiveId" clId="{DA645D28-3AA8-49F1-BD66-0C1F08300FA8}" dt="2021-10-27T00:04:50.488" v="1197" actId="14100"/>
        <pc:sldMkLst>
          <pc:docMk/>
          <pc:sldMk cId="2704962884" sldId="258"/>
        </pc:sldMkLst>
        <pc:spChg chg="mod">
          <ac:chgData name="Tsuchida yusuke" userId="72a133f655b66e53" providerId="LiveId" clId="{DA645D28-3AA8-49F1-BD66-0C1F08300FA8}" dt="2021-10-25T06:53:03.451" v="172" actId="14100"/>
          <ac:spMkLst>
            <pc:docMk/>
            <pc:sldMk cId="2704962884" sldId="258"/>
            <ac:spMk id="2" creationId="{7F2F324E-DE13-4630-8F45-9DD90A003C75}"/>
          </ac:spMkLst>
        </pc:spChg>
        <pc:spChg chg="mod">
          <ac:chgData name="Tsuchida yusuke" userId="72a133f655b66e53" providerId="LiveId" clId="{DA645D28-3AA8-49F1-BD66-0C1F08300FA8}" dt="2021-10-25T07:02:43.307" v="341" actId="14100"/>
          <ac:spMkLst>
            <pc:docMk/>
            <pc:sldMk cId="2704962884" sldId="258"/>
            <ac:spMk id="3" creationId="{B7EA35DB-A6B1-468C-891B-BBC0E91487EF}"/>
          </ac:spMkLst>
        </pc:spChg>
        <pc:spChg chg="add mod">
          <ac:chgData name="Tsuchida yusuke" userId="72a133f655b66e53" providerId="LiveId" clId="{DA645D28-3AA8-49F1-BD66-0C1F08300FA8}" dt="2021-10-27T00:04:50.488" v="1197" actId="14100"/>
          <ac:spMkLst>
            <pc:docMk/>
            <pc:sldMk cId="2704962884" sldId="258"/>
            <ac:spMk id="5" creationId="{7C53E216-4E23-497D-BD8E-167151D15749}"/>
          </ac:spMkLst>
        </pc:spChg>
        <pc:picChg chg="add mod">
          <ac:chgData name="Tsuchida yusuke" userId="72a133f655b66e53" providerId="LiveId" clId="{DA645D28-3AA8-49F1-BD66-0C1F08300FA8}" dt="2021-10-25T07:02:54.395" v="346" actId="1076"/>
          <ac:picMkLst>
            <pc:docMk/>
            <pc:sldMk cId="2704962884" sldId="258"/>
            <ac:picMk id="4" creationId="{777B144B-4751-4209-941A-0E5536517531}"/>
          </ac:picMkLst>
        </pc:picChg>
        <pc:picChg chg="add mod">
          <ac:chgData name="Tsuchida yusuke" userId="72a133f655b66e53" providerId="LiveId" clId="{DA645D28-3AA8-49F1-BD66-0C1F08300FA8}" dt="2021-10-25T06:59:16.979" v="327" actId="14100"/>
          <ac:picMkLst>
            <pc:docMk/>
            <pc:sldMk cId="2704962884" sldId="258"/>
            <ac:picMk id="1026" creationId="{F88565A4-B6F6-45C3-8EB1-C678B57662F9}"/>
          </ac:picMkLst>
        </pc:picChg>
        <pc:picChg chg="add mod">
          <ac:chgData name="Tsuchida yusuke" userId="72a133f655b66e53" providerId="LiveId" clId="{DA645D28-3AA8-49F1-BD66-0C1F08300FA8}" dt="2021-10-27T00:04:41.231" v="1194" actId="1076"/>
          <ac:picMkLst>
            <pc:docMk/>
            <pc:sldMk cId="2704962884" sldId="258"/>
            <ac:picMk id="1028" creationId="{1C089FDA-DBA3-4436-93CE-5A720A1E3423}"/>
          </ac:picMkLst>
        </pc:picChg>
      </pc:sldChg>
      <pc:sldChg chg="addSp delSp modSp add mod modAnim">
        <pc:chgData name="Tsuchida yusuke" userId="72a133f655b66e53" providerId="LiveId" clId="{DA645D28-3AA8-49F1-BD66-0C1F08300FA8}" dt="2021-10-27T00:05:18.352" v="1227" actId="20577"/>
        <pc:sldMkLst>
          <pc:docMk/>
          <pc:sldMk cId="308317932" sldId="259"/>
        </pc:sldMkLst>
        <pc:spChg chg="add del">
          <ac:chgData name="Tsuchida yusuke" userId="72a133f655b66e53" providerId="LiveId" clId="{DA645D28-3AA8-49F1-BD66-0C1F08300FA8}" dt="2021-10-25T07:19:46.576" v="393"/>
          <ac:spMkLst>
            <pc:docMk/>
            <pc:sldMk cId="308317932" sldId="259"/>
            <ac:spMk id="6" creationId="{4A8005D7-1193-4F1A-B373-EBA48C35C7CE}"/>
          </ac:spMkLst>
        </pc:spChg>
        <pc:spChg chg="add mod">
          <ac:chgData name="Tsuchida yusuke" userId="72a133f655b66e53" providerId="LiveId" clId="{DA645D28-3AA8-49F1-BD66-0C1F08300FA8}" dt="2021-10-27T00:05:00.977" v="1199" actId="1076"/>
          <ac:spMkLst>
            <pc:docMk/>
            <pc:sldMk cId="308317932" sldId="259"/>
            <ac:spMk id="6" creationId="{641FC39E-AA7A-47BE-B0F3-85B3E37EF482}"/>
          </ac:spMkLst>
        </pc:spChg>
        <pc:spChg chg="add mod">
          <ac:chgData name="Tsuchida yusuke" userId="72a133f655b66e53" providerId="LiveId" clId="{DA645D28-3AA8-49F1-BD66-0C1F08300FA8}" dt="2021-10-27T00:05:18.352" v="1227" actId="20577"/>
          <ac:spMkLst>
            <pc:docMk/>
            <pc:sldMk cId="308317932" sldId="259"/>
            <ac:spMk id="7" creationId="{E0D8DCF8-7FC2-48AA-B189-B1A44528E7E4}"/>
          </ac:spMkLst>
        </pc:spChg>
        <pc:picChg chg="add del mod modCrop">
          <ac:chgData name="Tsuchida yusuke" userId="72a133f655b66e53" providerId="LiveId" clId="{DA645D28-3AA8-49F1-BD66-0C1F08300FA8}" dt="2021-10-25T07:19:51.729" v="396" actId="1076"/>
          <ac:picMkLst>
            <pc:docMk/>
            <pc:sldMk cId="308317932" sldId="259"/>
            <ac:picMk id="4" creationId="{2245BB0A-4686-43FB-A12A-F99C90EE43EA}"/>
          </ac:picMkLst>
        </pc:picChg>
        <pc:picChg chg="add del mod">
          <ac:chgData name="Tsuchida yusuke" userId="72a133f655b66e53" providerId="LiveId" clId="{DA645D28-3AA8-49F1-BD66-0C1F08300FA8}" dt="2021-10-25T07:19:48.225" v="395" actId="478"/>
          <ac:picMkLst>
            <pc:docMk/>
            <pc:sldMk cId="308317932" sldId="259"/>
            <ac:picMk id="5" creationId="{BE8D68BA-EECA-4A3A-9736-A614862095E6}"/>
          </ac:picMkLst>
        </pc:picChg>
      </pc:sldChg>
      <pc:sldChg chg="addSp delSp modSp new mod modAnim">
        <pc:chgData name="Tsuchida yusuke" userId="72a133f655b66e53" providerId="LiveId" clId="{DA645D28-3AA8-49F1-BD66-0C1F08300FA8}" dt="2021-10-25T07:22:04.115" v="413" actId="1076"/>
        <pc:sldMkLst>
          <pc:docMk/>
          <pc:sldMk cId="451645154" sldId="260"/>
        </pc:sldMkLst>
        <pc:spChg chg="del">
          <ac:chgData name="Tsuchida yusuke" userId="72a133f655b66e53" providerId="LiveId" clId="{DA645D28-3AA8-49F1-BD66-0C1F08300FA8}" dt="2021-10-25T07:20:02.462" v="398" actId="478"/>
          <ac:spMkLst>
            <pc:docMk/>
            <pc:sldMk cId="451645154" sldId="260"/>
            <ac:spMk id="2" creationId="{5A9839B0-1845-4413-BCC8-E141DBBC448A}"/>
          </ac:spMkLst>
        </pc:spChg>
        <pc:spChg chg="del">
          <ac:chgData name="Tsuchida yusuke" userId="72a133f655b66e53" providerId="LiveId" clId="{DA645D28-3AA8-49F1-BD66-0C1F08300FA8}" dt="2021-10-25T07:20:14.298" v="399"/>
          <ac:spMkLst>
            <pc:docMk/>
            <pc:sldMk cId="451645154" sldId="260"/>
            <ac:spMk id="3" creationId="{5EB535A5-FFE2-4A52-8829-D794E7AC12B9}"/>
          </ac:spMkLst>
        </pc:spChg>
        <pc:spChg chg="add mod">
          <ac:chgData name="Tsuchida yusuke" userId="72a133f655b66e53" providerId="LiveId" clId="{DA645D28-3AA8-49F1-BD66-0C1F08300FA8}" dt="2021-10-25T07:21:55.586" v="411" actId="14100"/>
          <ac:spMkLst>
            <pc:docMk/>
            <pc:sldMk cId="451645154" sldId="260"/>
            <ac:spMk id="5" creationId="{AB97094F-05AA-46D3-9091-CB4212BB7F70}"/>
          </ac:spMkLst>
        </pc:spChg>
        <pc:picChg chg="add mod">
          <ac:chgData name="Tsuchida yusuke" userId="72a133f655b66e53" providerId="LiveId" clId="{DA645D28-3AA8-49F1-BD66-0C1F08300FA8}" dt="2021-10-25T07:22:04.115" v="413" actId="1076"/>
          <ac:picMkLst>
            <pc:docMk/>
            <pc:sldMk cId="451645154" sldId="260"/>
            <ac:picMk id="4" creationId="{AD41E6CC-8B86-497E-99E3-02E0D058E229}"/>
          </ac:picMkLst>
        </pc:picChg>
      </pc:sldChg>
      <pc:sldChg chg="addSp delSp modSp new mod modAnim modShow">
        <pc:chgData name="Tsuchida yusuke" userId="72a133f655b66e53" providerId="LiveId" clId="{DA645D28-3AA8-49F1-BD66-0C1F08300FA8}" dt="2021-10-25T07:44:20.736" v="1148" actId="729"/>
        <pc:sldMkLst>
          <pc:docMk/>
          <pc:sldMk cId="124394261" sldId="261"/>
        </pc:sldMkLst>
        <pc:spChg chg="del">
          <ac:chgData name="Tsuchida yusuke" userId="72a133f655b66e53" providerId="LiveId" clId="{DA645D28-3AA8-49F1-BD66-0C1F08300FA8}" dt="2021-10-25T07:28:12.849" v="417" actId="478"/>
          <ac:spMkLst>
            <pc:docMk/>
            <pc:sldMk cId="124394261" sldId="261"/>
            <ac:spMk id="2" creationId="{2D2CA68F-8E3C-4B9C-A5C8-5A1EB7F380A0}"/>
          </ac:spMkLst>
        </pc:spChg>
        <pc:spChg chg="del">
          <ac:chgData name="Tsuchida yusuke" userId="72a133f655b66e53" providerId="LiveId" clId="{DA645D28-3AA8-49F1-BD66-0C1F08300FA8}" dt="2021-10-25T07:28:17.799" v="418"/>
          <ac:spMkLst>
            <pc:docMk/>
            <pc:sldMk cId="124394261" sldId="261"/>
            <ac:spMk id="3" creationId="{0C6D6919-0648-49AA-8C56-8503803DED11}"/>
          </ac:spMkLst>
        </pc:spChg>
        <pc:picChg chg="add mod">
          <ac:chgData name="Tsuchida yusuke" userId="72a133f655b66e53" providerId="LiveId" clId="{DA645D28-3AA8-49F1-BD66-0C1F08300FA8}" dt="2021-10-25T07:28:57.993" v="474" actId="14100"/>
          <ac:picMkLst>
            <pc:docMk/>
            <pc:sldMk cId="124394261" sldId="261"/>
            <ac:picMk id="4" creationId="{60ADACD8-F781-4150-9292-EB98C546EFDA}"/>
          </ac:picMkLst>
        </pc:picChg>
      </pc:sldChg>
      <pc:sldChg chg="addSp modSp new mod">
        <pc:chgData name="Tsuchida yusuke" userId="72a133f655b66e53" providerId="LiveId" clId="{DA645D28-3AA8-49F1-BD66-0C1F08300FA8}" dt="2021-10-25T07:46:38.412" v="1179"/>
        <pc:sldMkLst>
          <pc:docMk/>
          <pc:sldMk cId="989492897" sldId="262"/>
        </pc:sldMkLst>
        <pc:spChg chg="mod">
          <ac:chgData name="Tsuchida yusuke" userId="72a133f655b66e53" providerId="LiveId" clId="{DA645D28-3AA8-49F1-BD66-0C1F08300FA8}" dt="2021-10-25T07:30:17.198" v="512" actId="2711"/>
          <ac:spMkLst>
            <pc:docMk/>
            <pc:sldMk cId="989492897" sldId="262"/>
            <ac:spMk id="2" creationId="{0B81A39C-DA01-4FEB-BB72-1758AC29FA5E}"/>
          </ac:spMkLst>
        </pc:spChg>
        <pc:spChg chg="mod">
          <ac:chgData name="Tsuchida yusuke" userId="72a133f655b66e53" providerId="LiveId" clId="{DA645D28-3AA8-49F1-BD66-0C1F08300FA8}" dt="2021-10-25T07:31:06.035" v="638" actId="20577"/>
          <ac:spMkLst>
            <pc:docMk/>
            <pc:sldMk cId="989492897" sldId="262"/>
            <ac:spMk id="3" creationId="{C03C124A-2154-485E-996D-D650DAE2709B}"/>
          </ac:spMkLst>
        </pc:spChg>
        <pc:spChg chg="add mod">
          <ac:chgData name="Tsuchida yusuke" userId="72a133f655b66e53" providerId="LiveId" clId="{DA645D28-3AA8-49F1-BD66-0C1F08300FA8}" dt="2021-10-25T07:46:38.412" v="1179"/>
          <ac:spMkLst>
            <pc:docMk/>
            <pc:sldMk cId="989492897" sldId="262"/>
            <ac:spMk id="4" creationId="{E9CF8C46-5C13-445A-B2C5-E322EE8DD711}"/>
          </ac:spMkLst>
        </pc:spChg>
      </pc:sldChg>
      <pc:sldChg chg="modSp new mod modAnim">
        <pc:chgData name="Tsuchida yusuke" userId="72a133f655b66e53" providerId="LiveId" clId="{DA645D28-3AA8-49F1-BD66-0C1F08300FA8}" dt="2021-10-25T07:37:49.392" v="1147"/>
        <pc:sldMkLst>
          <pc:docMk/>
          <pc:sldMk cId="3326084027" sldId="263"/>
        </pc:sldMkLst>
        <pc:spChg chg="mod">
          <ac:chgData name="Tsuchida yusuke" userId="72a133f655b66e53" providerId="LiveId" clId="{DA645D28-3AA8-49F1-BD66-0C1F08300FA8}" dt="2021-10-25T07:31:28.420" v="647" actId="20577"/>
          <ac:spMkLst>
            <pc:docMk/>
            <pc:sldMk cId="3326084027" sldId="263"/>
            <ac:spMk id="2" creationId="{55B4733A-A30A-4E5D-B3BA-CB4181095175}"/>
          </ac:spMkLst>
        </pc:spChg>
        <pc:spChg chg="mod">
          <ac:chgData name="Tsuchida yusuke" userId="72a133f655b66e53" providerId="LiveId" clId="{DA645D28-3AA8-49F1-BD66-0C1F08300FA8}" dt="2021-10-25T07:37:23.138" v="1144" actId="20577"/>
          <ac:spMkLst>
            <pc:docMk/>
            <pc:sldMk cId="3326084027" sldId="263"/>
            <ac:spMk id="3" creationId="{0FBE312E-26E3-4ECE-A649-360C6789114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7730676-C72F-433E-8FB0-F66886F02A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04F8E28-201E-4E00-96EF-6F10E08B7B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61516C6-12E8-4DD5-B060-8151B8CAB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4A8DF-6F8B-46D2-8E97-731DAB874D2C}" type="datetimeFigureOut">
              <a:rPr kumimoji="1" lang="ja-JP" altLang="en-US" smtClean="0"/>
              <a:t>2022/3/25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7FFA20C-9539-4C5D-8595-7318C5BF5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4BA5839-B7ED-4477-B105-01D2842C0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E41A-925D-49A8-8DC3-3971E40EF2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3023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8829565-2D2A-4BD1-B105-D1E7A1FA4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9E9B6A6-C985-4EFB-92E5-705715B69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3FA899A-6C3D-4118-A281-3A8454FDB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4A8DF-6F8B-46D2-8E97-731DAB874D2C}" type="datetimeFigureOut">
              <a:rPr kumimoji="1" lang="ja-JP" altLang="en-US" smtClean="0"/>
              <a:t>2022/3/25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6A3CA71-632C-40EE-AE3F-6C09845EF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6338029-F747-43D4-82C8-4D8791F84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E41A-925D-49A8-8DC3-3971E40EF2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5637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D7D1E459-D767-4AE5-BE25-529479715A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4A52684-F0C2-49E6-8338-452FE85718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7A7597-9B29-4189-8B7D-5E41C9B12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4A8DF-6F8B-46D2-8E97-731DAB874D2C}" type="datetimeFigureOut">
              <a:rPr kumimoji="1" lang="ja-JP" altLang="en-US" smtClean="0"/>
              <a:t>2022/3/25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5F0044A-1FC7-44C5-BDFD-FCD088828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6563469-1FAB-49CF-971F-814E45ABD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E41A-925D-49A8-8DC3-3971E40EF2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0481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A56B3B-D8C2-4926-A2E0-349F75304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61E9EE6-0E39-45B3-A2E1-72D5CDD5DF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8A4514B-5808-44D3-ADE2-78274A7A6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4A8DF-6F8B-46D2-8E97-731DAB874D2C}" type="datetimeFigureOut">
              <a:rPr kumimoji="1" lang="ja-JP" altLang="en-US" smtClean="0"/>
              <a:t>2022/3/25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D55538D-3DF8-448B-A99B-B92A19C7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5F3ACC1-92AA-4CD5-902C-488778D0C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E41A-925D-49A8-8DC3-3971E40EF2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735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6944F3D-5D94-45B2-8D3B-8D63AF791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8234974-B027-42C1-85C3-AA4146460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141CCEE-7002-4259-888E-77E568EAA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4A8DF-6F8B-46D2-8E97-731DAB874D2C}" type="datetimeFigureOut">
              <a:rPr kumimoji="1" lang="ja-JP" altLang="en-US" smtClean="0"/>
              <a:t>2022/3/25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AEFDD3-ED75-45FB-83FC-944A936F1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74565E1-4EF1-43AA-8980-0ED938602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E41A-925D-49A8-8DC3-3971E40EF2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8431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815522-50EC-4FC1-884C-BD6AB0EAB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3D19A01-7C51-42C6-98F9-9B1738A62D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FCA7DEF-EB8F-4733-8CA6-65EA51C70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5C98069-3BB0-4BCE-B0C8-21E8DB801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4A8DF-6F8B-46D2-8E97-731DAB874D2C}" type="datetimeFigureOut">
              <a:rPr kumimoji="1" lang="ja-JP" altLang="en-US" smtClean="0"/>
              <a:t>2022/3/25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F558866-F5BD-46F6-AEEA-A67886ACF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0D5939F-F1C0-4E5F-9EBE-826F5D9C6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E41A-925D-49A8-8DC3-3971E40EF2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4823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FD4935-AB6B-4644-AF04-EA6BB1505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9774006-1FA8-4B1F-BB7D-B2E4CB7D7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1D39343-855F-4D2F-8C0D-7E221DDF83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2F3A5AA-2F03-4060-8AB8-FB51D955D8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DA0A8B8-4543-47DF-BA90-5723EAF3A7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6B4A3078-929C-41E6-89CB-EB2357F4B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4A8DF-6F8B-46D2-8E97-731DAB874D2C}" type="datetimeFigureOut">
              <a:rPr kumimoji="1" lang="ja-JP" altLang="en-US" smtClean="0"/>
              <a:t>2022/3/25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AC112A34-340D-4FD2-B556-E977BD86C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D8FB247-6A4D-4B1F-B5E4-B50F1BBAE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E41A-925D-49A8-8DC3-3971E40EF2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066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E7F30F-C206-4663-98BA-2156CB6B1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8E4088A-29B0-495E-ACA2-1B85A6E95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4A8DF-6F8B-46D2-8E97-731DAB874D2C}" type="datetimeFigureOut">
              <a:rPr kumimoji="1" lang="ja-JP" altLang="en-US" smtClean="0"/>
              <a:t>2022/3/25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D5CA477-1BB5-4E9C-BD42-0EBA65105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BB1182A-F812-438E-975E-4ADEE55CA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E41A-925D-49A8-8DC3-3971E40EF2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9356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8C490D7-6BF9-421C-9C36-72E54C305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4A8DF-6F8B-46D2-8E97-731DAB874D2C}" type="datetimeFigureOut">
              <a:rPr kumimoji="1" lang="ja-JP" altLang="en-US" smtClean="0"/>
              <a:t>2022/3/25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396265F-6570-4945-A924-34608B55D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85901AF-21B5-45DD-925A-6A888CC54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E41A-925D-49A8-8DC3-3971E40EF2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4521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D4AA2D-B541-4AA0-A170-806FDBECC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05663A8-CA93-4A98-AEF2-92A8CDAED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4009A6D-81B9-40FF-B894-267D802C8B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0390686-CBD2-4E6E-9854-1791B04A3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4A8DF-6F8B-46D2-8E97-731DAB874D2C}" type="datetimeFigureOut">
              <a:rPr kumimoji="1" lang="ja-JP" altLang="en-US" smtClean="0"/>
              <a:t>2022/3/25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AA3B4CE-64E9-4D4E-B712-A821EE153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254DBA1-ED0F-4D54-8480-A6E57778D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E41A-925D-49A8-8DC3-3971E40EF2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917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ACB84-D444-4B6D-B6E3-56A5BB35D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79C9764B-630B-46C7-AB5C-EDC1AF0467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78C1E90-FA55-41EE-8949-6E5F5CB4ED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B47072E-2F1C-4DB5-8CFB-88173005D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4A8DF-6F8B-46D2-8E97-731DAB874D2C}" type="datetimeFigureOut">
              <a:rPr kumimoji="1" lang="ja-JP" altLang="en-US" smtClean="0"/>
              <a:t>2022/3/25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511C6F1-7D18-4C6A-B898-5BD479F11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08A3007-32DC-4E44-B36C-C735FD6A3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E41A-925D-49A8-8DC3-3971E40EF2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2063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E30D46B4-F343-47E0-AACD-D2D2A9BB0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5DEDCAD-C1AF-462B-ADF2-9D530901A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EC58F1E-BBFF-4FD5-9F3C-88E17EC1BB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4A8DF-6F8B-46D2-8E97-731DAB874D2C}" type="datetimeFigureOut">
              <a:rPr kumimoji="1" lang="ja-JP" altLang="en-US" smtClean="0"/>
              <a:t>2022/3/25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4FA0D76-2545-43CA-B799-B2ACD9638D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4806845-FD7E-4DE4-933C-22D7EE768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3E41A-925D-49A8-8DC3-3971E40EF2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4996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86B60-A839-4C23-8AFE-1D61C1E94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77667"/>
            <a:ext cx="9144000" cy="1102665"/>
          </a:xfrm>
        </p:spPr>
        <p:txBody>
          <a:bodyPr/>
          <a:lstStyle/>
          <a:p>
            <a:r>
              <a:rPr kumimoji="1" lang="ja-JP" altLang="en-US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見やすい字幕を考えよう</a:t>
            </a:r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A5CFB69A-4421-4B83-9CEF-16C20F76798A}"/>
              </a:ext>
            </a:extLst>
          </p:cNvPr>
          <p:cNvSpPr/>
          <p:nvPr/>
        </p:nvSpPr>
        <p:spPr>
          <a:xfrm>
            <a:off x="1790299" y="2678228"/>
            <a:ext cx="4957010" cy="150154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60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666480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CD9175-5EF6-40BD-840A-9601DDEF0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kumimoji="1" lang="ja-JP" altLang="en-US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ドラマやアニメ等を</a:t>
            </a:r>
            <a:br>
              <a:rPr kumimoji="1" lang="en-US" altLang="ja-JP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</a:br>
            <a:r>
              <a:rPr kumimoji="1" lang="ja-JP" altLang="en-US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普段はどのように楽しんでいますか？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313E9D5-55BF-4815-B1A6-F059D4DC0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141" y="3995738"/>
            <a:ext cx="3223749" cy="272944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A2D7E83-C424-43AA-8431-7AE0947AF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216" y="3942065"/>
            <a:ext cx="1915296" cy="262466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C4611B3-9873-40F4-911A-B8FB4C2A3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928" y="0"/>
            <a:ext cx="3320143" cy="273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7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2F324E-DE13-4630-8F45-9DD90A003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06667" cy="1325563"/>
          </a:xfrm>
        </p:spPr>
        <p:txBody>
          <a:bodyPr>
            <a:normAutofit fontScale="90000"/>
          </a:bodyPr>
          <a:lstStyle/>
          <a:p>
            <a:r>
              <a:rPr kumimoji="1" lang="en-US" altLang="ja-JP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Netflix</a:t>
            </a:r>
            <a:r>
              <a:rPr kumimoji="1" lang="ja-JP" altLang="en-US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、</a:t>
            </a:r>
            <a:br>
              <a:rPr kumimoji="1" lang="en-US" altLang="ja-JP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</a:br>
            <a:r>
              <a:rPr kumimoji="1" lang="ja-JP" altLang="en-US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全コンテンツの字幕対応を</a:t>
            </a:r>
            <a:r>
              <a:rPr kumimoji="1" lang="en-US" altLang="ja-JP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2014</a:t>
            </a:r>
            <a:r>
              <a:rPr kumimoji="1" lang="ja-JP" altLang="en-US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年秋までに実施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7EA35DB-A6B1-468C-891B-BBC0E9148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アメリカにて、</a:t>
            </a:r>
            <a:endParaRPr kumimoji="1" lang="en-US" altLang="ja-JP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u="sng">
                <a:solidFill>
                  <a:srgbClr val="FF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聴覚障害者</a:t>
            </a:r>
            <a:r>
              <a:rPr lang="ja-JP" altLang="en-US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と</a:t>
            </a:r>
            <a:r>
              <a:rPr lang="ja-JP" altLang="en-US" u="sng">
                <a:solidFill>
                  <a:srgbClr val="FF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支援団体</a:t>
            </a:r>
            <a:r>
              <a:rPr lang="ja-JP" altLang="en-US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が</a:t>
            </a:r>
            <a:r>
              <a:rPr lang="en-US" altLang="ja-JP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Netflix</a:t>
            </a:r>
            <a:r>
              <a:rPr lang="ja-JP" altLang="en-US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を訴える。</a:t>
            </a:r>
            <a:endParaRPr lang="en-US" altLang="ja-JP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↓</a:t>
            </a:r>
            <a:endParaRPr lang="en-US" altLang="ja-JP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0" indent="0">
              <a:buNone/>
            </a:pPr>
            <a:r>
              <a:rPr kumimoji="1" lang="ja-JP" altLang="en-US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オンライン映像サービス事業者へも、</a:t>
            </a:r>
            <a:endParaRPr kumimoji="1" lang="en-US" altLang="ja-JP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0" indent="0">
              <a:buNone/>
            </a:pPr>
            <a:r>
              <a:rPr kumimoji="1" lang="en-US" altLang="ja-JP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2014</a:t>
            </a:r>
            <a:r>
              <a:rPr kumimoji="1" lang="ja-JP" altLang="en-US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年中にカスタマイズした</a:t>
            </a:r>
            <a:r>
              <a:rPr kumimoji="1" lang="ja-JP" altLang="en-US" u="sng">
                <a:solidFill>
                  <a:srgbClr val="FF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字幕をつけるよう義務付けた。</a:t>
            </a:r>
            <a:endParaRPr kumimoji="1" lang="en-US" altLang="ja-JP" u="sng">
              <a:solidFill>
                <a:srgbClr val="FF0000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↓</a:t>
            </a:r>
            <a:endParaRPr lang="en-US" altLang="ja-JP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0" indent="0">
              <a:buNone/>
            </a:pPr>
            <a:r>
              <a:rPr kumimoji="1" lang="en-US" altLang="ja-JP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2014</a:t>
            </a:r>
            <a:r>
              <a:rPr kumimoji="1" lang="ja-JP" altLang="en-US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年現在、</a:t>
            </a:r>
            <a:endParaRPr kumimoji="1" lang="en-US" altLang="ja-JP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0" indent="0">
              <a:buNone/>
            </a:pPr>
            <a:r>
              <a:rPr kumimoji="1" lang="en-US" altLang="ja-JP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Netflix</a:t>
            </a:r>
            <a:r>
              <a:rPr kumimoji="1" lang="ja-JP" altLang="en-US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が提供するコンテンツの</a:t>
            </a:r>
            <a:r>
              <a:rPr kumimoji="1" lang="en-US" altLang="ja-JP" u="sng">
                <a:solidFill>
                  <a:srgbClr val="FF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82</a:t>
            </a:r>
            <a:r>
              <a:rPr kumimoji="1" lang="ja-JP" altLang="en-US" u="sng">
                <a:solidFill>
                  <a:srgbClr val="FF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％</a:t>
            </a:r>
            <a:r>
              <a:rPr kumimoji="1" lang="ja-JP" altLang="en-US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は</a:t>
            </a:r>
            <a:endParaRPr kumimoji="1" lang="en-US" altLang="ja-JP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0" indent="0">
              <a:buNone/>
            </a:pPr>
            <a:r>
              <a:rPr kumimoji="1" lang="ja-JP" altLang="en-US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すでに</a:t>
            </a:r>
            <a:r>
              <a:rPr kumimoji="1" lang="ja-JP" altLang="en-US" u="sng">
                <a:solidFill>
                  <a:srgbClr val="FF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字幕表示に対応</a:t>
            </a:r>
            <a:r>
              <a:rPr kumimoji="1" lang="ja-JP" altLang="en-US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している。</a:t>
            </a:r>
            <a:endParaRPr kumimoji="1" lang="en-US" altLang="ja-JP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0" indent="0">
              <a:buNone/>
            </a:pPr>
            <a:endParaRPr kumimoji="1" lang="ja-JP" altLang="en-US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1026" name="Picture 2" descr="講義する人のイラスト（女性）">
            <a:extLst>
              <a:ext uri="{FF2B5EF4-FFF2-40B4-BE49-F238E27FC236}">
                <a16:creationId xmlns:a16="http://schemas.microsoft.com/office/drawing/2014/main" id="{F88565A4-B6F6-45C3-8EB1-C678B5766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375" y="1582083"/>
            <a:ext cx="1640633" cy="156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77B144B-4751-4209-941A-0E5536517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5325" y="2711666"/>
            <a:ext cx="1659156" cy="1693016"/>
          </a:xfrm>
          <a:prstGeom prst="rect">
            <a:avLst/>
          </a:prstGeom>
        </p:spPr>
      </p:pic>
      <p:pic>
        <p:nvPicPr>
          <p:cNvPr id="1028" name="Picture 4" descr="バック イン タイム1">
            <a:extLst>
              <a:ext uri="{FF2B5EF4-FFF2-40B4-BE49-F238E27FC236}">
                <a16:creationId xmlns:a16="http://schemas.microsoft.com/office/drawing/2014/main" id="{1C089FDA-DBA3-4436-93CE-5A720A1E34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1"/>
          <a:stretch/>
        </p:blipFill>
        <p:spPr bwMode="auto">
          <a:xfrm>
            <a:off x="7107982" y="4409998"/>
            <a:ext cx="3126921" cy="196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C53E216-4E23-497D-BD8E-167151D15749}"/>
              </a:ext>
            </a:extLst>
          </p:cNvPr>
          <p:cNvSpPr txBox="1"/>
          <p:nvPr/>
        </p:nvSpPr>
        <p:spPr>
          <a:xfrm>
            <a:off x="7107982" y="6381357"/>
            <a:ext cx="50840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バック・イン・タイム</a:t>
            </a:r>
            <a:endParaRPr kumimoji="1" lang="en-US" altLang="ja-JP" sz="105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kumimoji="1" lang="en-US" altLang="ja-JP" sz="105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https://netflix-fan.jp/english-subtitle-for-japanese-movies-and-dramas/</a:t>
            </a:r>
            <a:endParaRPr kumimoji="1" lang="ja-JP" altLang="en-US" sz="105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496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86B60-A839-4C23-8AFE-1D61C1E94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77667"/>
            <a:ext cx="9144000" cy="1102665"/>
          </a:xfrm>
        </p:spPr>
        <p:txBody>
          <a:bodyPr/>
          <a:lstStyle/>
          <a:p>
            <a:r>
              <a:rPr kumimoji="1" lang="ja-JP" altLang="en-US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見やすい字幕を考えよう</a:t>
            </a:r>
          </a:p>
        </p:txBody>
      </p:sp>
      <p:pic>
        <p:nvPicPr>
          <p:cNvPr id="4" name="図 3" descr="グラフィカル ユーザー インターフェイス, アプリケーション, Word&#10;&#10;自動的に生成された説明">
            <a:extLst>
              <a:ext uri="{FF2B5EF4-FFF2-40B4-BE49-F238E27FC236}">
                <a16:creationId xmlns:a16="http://schemas.microsoft.com/office/drawing/2014/main" id="{2245BB0A-4686-43FB-A12A-F99C90EE43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993510" y="4292928"/>
            <a:ext cx="3982192" cy="2239983"/>
          </a:xfrm>
          <a:prstGeom prst="rect">
            <a:avLst/>
          </a:prstGeom>
        </p:spPr>
      </p:pic>
      <p:pic>
        <p:nvPicPr>
          <p:cNvPr id="5" name="Picture 4" descr="バック イン タイム1">
            <a:extLst>
              <a:ext uri="{FF2B5EF4-FFF2-40B4-BE49-F238E27FC236}">
                <a16:creationId xmlns:a16="http://schemas.microsoft.com/office/drawing/2014/main" id="{BE8D68BA-EECA-4A3A-9736-A614862095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1"/>
          <a:stretch/>
        </p:blipFill>
        <p:spPr bwMode="auto">
          <a:xfrm>
            <a:off x="445218" y="267169"/>
            <a:ext cx="3659686" cy="229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41FC39E-AA7A-47BE-B0F3-85B3E37EF482}"/>
              </a:ext>
            </a:extLst>
          </p:cNvPr>
          <p:cNvSpPr txBox="1"/>
          <p:nvPr/>
        </p:nvSpPr>
        <p:spPr>
          <a:xfrm>
            <a:off x="445218" y="2565071"/>
            <a:ext cx="312692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バック・イン・タイム</a:t>
            </a:r>
            <a:endParaRPr kumimoji="1" lang="en-US" altLang="ja-JP" sz="105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kumimoji="1" lang="en-US" altLang="ja-JP" sz="105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https://netflix-fan.jp/english-subtitle-for-japanese-movies-and-dramas/</a:t>
            </a:r>
            <a:endParaRPr kumimoji="1" lang="ja-JP" altLang="en-US" sz="105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0D8DCF8-7FC2-48AA-B189-B1A44528E7E4}"/>
              </a:ext>
            </a:extLst>
          </p:cNvPr>
          <p:cNvSpPr txBox="1"/>
          <p:nvPr/>
        </p:nvSpPr>
        <p:spPr>
          <a:xfrm>
            <a:off x="7993510" y="6532911"/>
            <a:ext cx="312692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はたらく細胞　第</a:t>
            </a:r>
            <a:r>
              <a:rPr kumimoji="1" lang="en-US" altLang="ja-JP" sz="105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1</a:t>
            </a:r>
            <a:r>
              <a:rPr kumimoji="1" lang="ja-JP" altLang="en-US" sz="105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話</a:t>
            </a:r>
          </a:p>
        </p:txBody>
      </p:sp>
    </p:spTree>
    <p:extLst>
      <p:ext uri="{BB962C8B-B14F-4D97-AF65-F5344CB8AC3E}">
        <p14:creationId xmlns:p14="http://schemas.microsoft.com/office/powerpoint/2010/main" val="30831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教材用ビデオ　字幕連続ver">
            <a:hlinkClick r:id="" action="ppaction://media"/>
            <a:extLst>
              <a:ext uri="{FF2B5EF4-FFF2-40B4-BE49-F238E27FC236}">
                <a16:creationId xmlns:a16="http://schemas.microsoft.com/office/drawing/2014/main" id="{AD41E6CC-8B86-497E-99E3-02E0D058E22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4391" y="0"/>
            <a:ext cx="11043217" cy="6211669"/>
          </a:xfr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B97094F-05AA-46D3-9091-CB4212BB7F70}"/>
              </a:ext>
            </a:extLst>
          </p:cNvPr>
          <p:cNvSpPr txBox="1"/>
          <p:nvPr/>
        </p:nvSpPr>
        <p:spPr>
          <a:xfrm>
            <a:off x="2646947" y="6211669"/>
            <a:ext cx="9545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NHK for School</a:t>
            </a:r>
            <a:r>
              <a:rPr kumimoji="1" lang="ja-JP" altLang="en-US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，ブレーカーズ　車いすバスケットボール（４）</a:t>
            </a:r>
            <a:r>
              <a:rPr kumimoji="1" lang="en-US" altLang="ja-JP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【</a:t>
            </a:r>
            <a:r>
              <a:rPr kumimoji="1" lang="ja-JP" altLang="en-US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一部</a:t>
            </a:r>
            <a:r>
              <a:rPr kumimoji="1" lang="en-US" altLang="ja-JP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】https://www2.nhk.or.jp/school/movie/bangumi.cgi?das_id=D0005180424_00000</a:t>
            </a:r>
            <a:endParaRPr kumimoji="1" lang="ja-JP" altLang="en-US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164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81A39C-DA01-4FEB-BB72-1758AC29F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ディスカッション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03C124A-2154-485E-996D-D650DAE27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各動画の字幕の示し方にはどのような違いがありましたか？</a:t>
            </a:r>
            <a:endParaRPr kumimoji="1" lang="en-US" altLang="ja-JP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endParaRPr lang="en-US" altLang="ja-JP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endParaRPr lang="en-US" altLang="ja-JP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endParaRPr lang="en-US" altLang="ja-JP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kumimoji="1" lang="ja-JP" altLang="en-US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どの字幕が最も見やすかったですか？</a:t>
            </a:r>
          </a:p>
        </p:txBody>
      </p:sp>
      <p:sp>
        <p:nvSpPr>
          <p:cNvPr id="4" name="楕円 3">
            <a:hlinkClick r:id="rId2" action="ppaction://hlinksldjump"/>
            <a:extLst>
              <a:ext uri="{FF2B5EF4-FFF2-40B4-BE49-F238E27FC236}">
                <a16:creationId xmlns:a16="http://schemas.microsoft.com/office/drawing/2014/main" id="{E9CF8C46-5C13-445A-B2C5-E322EE8DD711}"/>
              </a:ext>
            </a:extLst>
          </p:cNvPr>
          <p:cNvSpPr/>
          <p:nvPr/>
        </p:nvSpPr>
        <p:spPr>
          <a:xfrm>
            <a:off x="8373979" y="5811203"/>
            <a:ext cx="3375259" cy="73152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もう一度動画を見る</a:t>
            </a:r>
          </a:p>
        </p:txBody>
      </p:sp>
    </p:spTree>
    <p:extLst>
      <p:ext uri="{BB962C8B-B14F-4D97-AF65-F5344CB8AC3E}">
        <p14:creationId xmlns:p14="http://schemas.microsoft.com/office/powerpoint/2010/main" val="989492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教材用ビデオ　字幕並列ver改">
            <a:hlinkClick r:id="" action="ppaction://media"/>
            <a:extLst>
              <a:ext uri="{FF2B5EF4-FFF2-40B4-BE49-F238E27FC236}">
                <a16:creationId xmlns:a16="http://schemas.microsoft.com/office/drawing/2014/main" id="{60ADACD8-F781-4150-9292-EB98C546EFD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59"/>
          </a:xfrm>
        </p:spPr>
      </p:pic>
    </p:spTree>
    <p:extLst>
      <p:ext uri="{BB962C8B-B14F-4D97-AF65-F5344CB8AC3E}">
        <p14:creationId xmlns:p14="http://schemas.microsoft.com/office/powerpoint/2010/main" val="12439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B4733A-A30A-4E5D-B3BA-CB4181095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FBE312E-26E3-4ECE-A649-360C67891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r>
              <a:rPr kumimoji="1" lang="ja-JP" altLang="en-US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字幕には、見やすい字幕、見にくい字幕があります。</a:t>
            </a:r>
            <a:endParaRPr kumimoji="1" lang="en-US" altLang="ja-JP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endParaRPr lang="en-US" altLang="ja-JP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kumimoji="1" lang="ja-JP" altLang="en-US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提示された字幕が見やすいかどうか、よく考えて、</a:t>
            </a:r>
            <a:endParaRPr kumimoji="1" lang="en-US" altLang="ja-JP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必要ならば改善を求めることはとても大切です。</a:t>
            </a:r>
            <a:endParaRPr lang="en-US" altLang="ja-JP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0" indent="0">
              <a:buNone/>
            </a:pPr>
            <a:endParaRPr kumimoji="1" lang="en-US" altLang="ja-JP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lang="ja-JP" altLang="en-US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字幕以外、例えば手話や紙に書かれた文章を見る時も、同様です。</a:t>
            </a:r>
            <a:endParaRPr lang="en-US" altLang="ja-JP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endParaRPr lang="en-US" altLang="ja-JP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kumimoji="1" lang="ja-JP" altLang="en-US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最後に、自分にとって見やすい字幕の条件を考え、</a:t>
            </a:r>
            <a:endParaRPr kumimoji="1" lang="en-US" altLang="ja-JP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0" indent="0">
              <a:buNone/>
            </a:pPr>
            <a:r>
              <a:rPr kumimoji="1" lang="ja-JP" altLang="en-US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ワークシートに記入しましょう。</a:t>
            </a:r>
            <a:endParaRPr kumimoji="1" lang="en-US" altLang="ja-JP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0" indent="0">
              <a:buNone/>
            </a:pPr>
            <a:endParaRPr kumimoji="1" lang="ja-JP" altLang="en-US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608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75BEF25-8759-5049-9B93-2146C7E5A868}"/>
              </a:ext>
            </a:extLst>
          </p:cNvPr>
          <p:cNvSpPr/>
          <p:nvPr/>
        </p:nvSpPr>
        <p:spPr>
          <a:xfrm>
            <a:off x="1239644" y="2951946"/>
            <a:ext cx="97127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ja-JP" altLang="ja-JP" sz="2800" kern="100">
                <a:latin typeface="Century" panose="02040604050505020304" pitchFamily="18" charset="0"/>
                <a:ea typeface="ＭＳ 明朝" panose="02020609040205080304" pitchFamily="49" charset="-128"/>
                <a:cs typeface="Times New Roman" panose="02020603050405020304" pitchFamily="18" charset="0"/>
              </a:rPr>
              <a:t>作成：</a:t>
            </a:r>
            <a:r>
              <a:rPr lang="ja-JP" altLang="en-US" sz="2800" kern="100">
                <a:latin typeface="Century" panose="02040604050505020304" pitchFamily="18" charset="0"/>
                <a:ea typeface="ＭＳ 明朝" panose="02020609040205080304" pitchFamily="49" charset="-128"/>
                <a:cs typeface="Times New Roman" panose="02020603050405020304" pitchFamily="18" charset="0"/>
              </a:rPr>
              <a:t>土田</a:t>
            </a:r>
            <a:r>
              <a:rPr lang="ja-JP" altLang="ja-JP" sz="2800" kern="100">
                <a:latin typeface="Century" panose="02040604050505020304" pitchFamily="18" charset="0"/>
                <a:ea typeface="ＭＳ 明朝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ja-JP" altLang="en-US" sz="2800" kern="100">
                <a:latin typeface="Century" panose="02040604050505020304" pitchFamily="18" charset="0"/>
                <a:ea typeface="ＭＳ 明朝" panose="02020609040205080304" pitchFamily="49" charset="-128"/>
                <a:cs typeface="Times New Roman" panose="02020603050405020304" pitchFamily="18" charset="0"/>
              </a:rPr>
              <a:t>悠祐</a:t>
            </a:r>
            <a:r>
              <a:rPr lang="ja-JP" altLang="ja-JP" sz="2800" kern="100">
                <a:latin typeface="Century" panose="02040604050505020304" pitchFamily="18" charset="0"/>
                <a:ea typeface="ＭＳ 明朝" panose="02020609040205080304" pitchFamily="49" charset="-128"/>
                <a:cs typeface="Times New Roman" panose="02020603050405020304" pitchFamily="18" charset="0"/>
              </a:rPr>
              <a:t>（</a:t>
            </a:r>
            <a:r>
              <a:rPr lang="en-US" altLang="ja-JP" sz="2800" kern="100" dirty="0">
                <a:latin typeface="Century" panose="02040604050505020304" pitchFamily="18" charset="0"/>
                <a:ea typeface="ＭＳ 明朝" panose="02020609040205080304" pitchFamily="49" charset="-128"/>
                <a:cs typeface="Times New Roman" panose="02020603050405020304" pitchFamily="18" charset="0"/>
              </a:rPr>
              <a:t>2021</a:t>
            </a:r>
            <a:r>
              <a:rPr lang="ja-JP" altLang="ja-JP" sz="2800" kern="100">
                <a:latin typeface="Century" panose="02040604050505020304" pitchFamily="18" charset="0"/>
                <a:ea typeface="ＭＳ 明朝" panose="02020609040205080304" pitchFamily="49" charset="-128"/>
                <a:cs typeface="Times New Roman" panose="02020603050405020304" pitchFamily="18" charset="0"/>
              </a:rPr>
              <a:t>年）</a:t>
            </a:r>
            <a:endParaRPr lang="ja-JP" altLang="ja-JP" sz="4000" kern="100">
              <a:latin typeface="Century" panose="02040604050505020304" pitchFamily="18" charset="0"/>
              <a:ea typeface="ＭＳ 明朝" panose="02020609040205080304" pitchFamily="49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ja-JP" sz="2800" kern="100">
                <a:latin typeface="Century" panose="02040604050505020304" pitchFamily="18" charset="0"/>
                <a:ea typeface="ＭＳ 明朝" panose="02020609040205080304" pitchFamily="49" charset="-128"/>
                <a:cs typeface="Times New Roman" panose="02020603050405020304" pitchFamily="18" charset="0"/>
              </a:rPr>
              <a:t>編集：</a:t>
            </a:r>
            <a:r>
              <a:rPr lang="ja-JP" altLang="en-US" sz="2800" kern="100">
                <a:latin typeface="Century" panose="02040604050505020304" pitchFamily="18" charset="0"/>
                <a:ea typeface="ＭＳ 明朝" panose="02020609040205080304" pitchFamily="49" charset="-128"/>
                <a:cs typeface="Times New Roman" panose="02020603050405020304" pitchFamily="18" charset="0"/>
              </a:rPr>
              <a:t>筑波技術大学</a:t>
            </a:r>
            <a:r>
              <a:rPr lang="ja-JP" altLang="ja-JP" sz="2800" kern="100">
                <a:latin typeface="Century" panose="02040604050505020304" pitchFamily="18" charset="0"/>
                <a:ea typeface="ＭＳ 明朝" panose="02020609040205080304" pitchFamily="49" charset="-128"/>
                <a:cs typeface="Times New Roman" panose="02020603050405020304" pitchFamily="18" charset="0"/>
              </a:rPr>
              <a:t>ろう者学教育コンテンツ開発取組担当</a:t>
            </a:r>
            <a:endParaRPr lang="ja-JP" altLang="ja-JP" sz="4000" kern="100">
              <a:effectLst/>
              <a:latin typeface="Century" panose="02040604050505020304" pitchFamily="18" charset="0"/>
              <a:ea typeface="ＭＳ 明朝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093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A8607DA8DC66104293A043B8AD2EE2B4" ma:contentTypeVersion="4" ma:contentTypeDescription="新しいドキュメントを作成します。" ma:contentTypeScope="" ma:versionID="7ac73f439ce4009db36977dd5aed590a">
  <xsd:schema xmlns:xsd="http://www.w3.org/2001/XMLSchema" xmlns:xs="http://www.w3.org/2001/XMLSchema" xmlns:p="http://schemas.microsoft.com/office/2006/metadata/properties" xmlns:ns2="329b4cf3-bef7-41bb-98f1-fb04074954c4" targetNamespace="http://schemas.microsoft.com/office/2006/metadata/properties" ma:root="true" ma:fieldsID="21be4674ca4eba1b2c00abbd499d96ef" ns2:_="">
    <xsd:import namespace="329b4cf3-bef7-41bb-98f1-fb04074954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9b4cf3-bef7-41bb-98f1-fb04074954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AD8E502-9776-4D7B-A3E4-6CFACB98661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E680279-2BAD-4BDA-B9EB-B7ECDE778BD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EFF4C37-F118-4A3F-AD00-796E46C296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9b4cf3-bef7-41bb-98f1-fb04074954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284</Words>
  <Application>Microsoft Macintosh PowerPoint</Application>
  <PresentationFormat>ワイド画面</PresentationFormat>
  <Paragraphs>39</Paragraphs>
  <Slides>9</Slides>
  <Notes>0</Notes>
  <HiddenSlides>1</HiddenSlides>
  <MMClips>2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5" baseType="lpstr">
      <vt:lpstr>UD デジタル 教科書体 NK-R</vt:lpstr>
      <vt:lpstr>游ゴシック</vt:lpstr>
      <vt:lpstr>游ゴシック Light</vt:lpstr>
      <vt:lpstr>Arial</vt:lpstr>
      <vt:lpstr>Century</vt:lpstr>
      <vt:lpstr>Office テーマ</vt:lpstr>
      <vt:lpstr>見やすい字幕を考えよう</vt:lpstr>
      <vt:lpstr>ドラマやアニメ等を 普段はどのように楽しんでいますか？</vt:lpstr>
      <vt:lpstr>Netflix、 全コンテンツの字幕対応を2014年秋までに実施</vt:lpstr>
      <vt:lpstr>見やすい字幕を考えよう</vt:lpstr>
      <vt:lpstr>PowerPoint プレゼンテーション</vt:lpstr>
      <vt:lpstr>ディスカッション</vt:lpstr>
      <vt:lpstr>PowerPoint プレゼンテーション</vt:lpstr>
      <vt:lpstr>まとめ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見やすい字幕を考えよう</dc:title>
  <dc:creator>Tsuchida yusuke</dc:creator>
  <cp:lastModifiedBy>辻田 望</cp:lastModifiedBy>
  <cp:revision>2</cp:revision>
  <dcterms:created xsi:type="dcterms:W3CDTF">2021-10-24T08:44:05Z</dcterms:created>
  <dcterms:modified xsi:type="dcterms:W3CDTF">2022-03-25T05:41:54Z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0x010100A8607DA8DC66104293A043B8AD2EE2B4</vt:lpwstr>
  </property>
</Properties>
</file>