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8"/>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ヒラギノ角ゴ ProN W3"/>
          <a:ea typeface="ヒラギノ角ゴ ProN W3"/>
          <a:cs typeface="ヒラギノ角ゴ ProN W3"/>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ヒラギノ角ゴ ProN W3"/>
          <a:ea typeface="ヒラギノ角ゴ ProN W3"/>
          <a:cs typeface="ヒラギノ角ゴ ProN W3"/>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ヒラギノ角ゴ ProN W3"/>
          <a:ea typeface="ヒラギノ角ゴ ProN W3"/>
          <a:cs typeface="ヒラギノ角ゴ ProN W3"/>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
          <a:latin typeface="ヒラギノ角ゴ ProN W3"/>
          <a:ea typeface="ヒラギノ角ゴ ProN W3"/>
          <a:cs typeface="ヒラギノ角ゴ ProN W3"/>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ヒラギノ角ゴ ProN W3"/>
          <a:ea typeface="ヒラギノ角ゴ ProN W3"/>
          <a:cs typeface="ヒラギノ角ゴ ProN W3"/>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
          <a:latin typeface="ヒラギノ角ゴ ProN W3"/>
          <a:ea typeface="ヒラギノ角ゴ ProN W3"/>
          <a:cs typeface="ヒラギノ角ゴ ProN W3"/>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ヒラギノ角ゴ ProN W3"/>
          <a:ea typeface="ヒラギノ角ゴ ProN W3"/>
          <a:cs typeface="ヒラギノ角ゴ ProN W3"/>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
          <a:latin typeface="ヒラギノ角ゴ ProN W3"/>
          <a:ea typeface="ヒラギノ角ゴ ProN W3"/>
          <a:cs typeface="ヒラギノ角ゴ ProN W3"/>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ヒラギノ角ゴ ProN W3"/>
          <a:ea typeface="ヒラギノ角ゴ ProN W3"/>
          <a:cs typeface="ヒラギノ角ゴ ProN W3"/>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ヒラギノ角ゴ ProN W3"/>
          <a:ea typeface="ヒラギノ角ゴ ProN W3"/>
          <a:cs typeface="ヒラギノ角ゴ ProN W3"/>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ヒラギノ角ゴ ProN W3"/>
          <a:ea typeface="ヒラギノ角ゴ ProN W3"/>
          <a:cs typeface="ヒラギノ角ゴ ProN W3"/>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
          <a:latin typeface="ヒラギノ角ゴ ProN W3"/>
          <a:ea typeface="ヒラギノ角ゴ ProN W3"/>
          <a:cs typeface="ヒラギノ角ゴ ProN W3"/>
        </a:font>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
          <a:latin typeface="ヒラギノ角ゴ ProN W3"/>
          <a:ea typeface="ヒラギノ角ゴ ProN W3"/>
          <a:cs typeface="ヒラギノ角ゴ ProN W3"/>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35"/>
  </p:normalViewPr>
  <p:slideViewPr>
    <p:cSldViewPr snapToGrid="0" snapToObjects="1">
      <p:cViewPr varScale="1">
        <p:scale>
          <a:sx n="55" d="100"/>
          <a:sy n="55" d="100"/>
        </p:scale>
        <p:origin x="68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ヒラギノ角ゴ ProN W3"/>
        <a:ea typeface="ヒラギノ角ゴ ProN W3"/>
        <a:cs typeface="ヒラギノ角ゴ ProN W3"/>
        <a:sym typeface="ヒラギノ角ゴ ProN W3"/>
      </a:defRPr>
    </a:lvl1pPr>
    <a:lvl2pPr indent="228600" defTabSz="457200" latinLnBrk="0">
      <a:lnSpc>
        <a:spcPct val="117999"/>
      </a:lnSpc>
      <a:defRPr sz="2200">
        <a:latin typeface="ヒラギノ角ゴ ProN W3"/>
        <a:ea typeface="ヒラギノ角ゴ ProN W3"/>
        <a:cs typeface="ヒラギノ角ゴ ProN W3"/>
        <a:sym typeface="ヒラギノ角ゴ ProN W3"/>
      </a:defRPr>
    </a:lvl2pPr>
    <a:lvl3pPr indent="457200" defTabSz="457200" latinLnBrk="0">
      <a:lnSpc>
        <a:spcPct val="117999"/>
      </a:lnSpc>
      <a:defRPr sz="2200">
        <a:latin typeface="ヒラギノ角ゴ ProN W3"/>
        <a:ea typeface="ヒラギノ角ゴ ProN W3"/>
        <a:cs typeface="ヒラギノ角ゴ ProN W3"/>
        <a:sym typeface="ヒラギノ角ゴ ProN W3"/>
      </a:defRPr>
    </a:lvl3pPr>
    <a:lvl4pPr indent="685800" defTabSz="457200" latinLnBrk="0">
      <a:lnSpc>
        <a:spcPct val="117999"/>
      </a:lnSpc>
      <a:defRPr sz="2200">
        <a:latin typeface="ヒラギノ角ゴ ProN W3"/>
        <a:ea typeface="ヒラギノ角ゴ ProN W3"/>
        <a:cs typeface="ヒラギノ角ゴ ProN W3"/>
        <a:sym typeface="ヒラギノ角ゴ ProN W3"/>
      </a:defRPr>
    </a:lvl4pPr>
    <a:lvl5pPr indent="914400" defTabSz="457200" latinLnBrk="0">
      <a:lnSpc>
        <a:spcPct val="117999"/>
      </a:lnSpc>
      <a:defRPr sz="2200">
        <a:latin typeface="ヒラギノ角ゴ ProN W3"/>
        <a:ea typeface="ヒラギノ角ゴ ProN W3"/>
        <a:cs typeface="ヒラギノ角ゴ ProN W3"/>
        <a:sym typeface="ヒラギノ角ゴ ProN W3"/>
      </a:defRPr>
    </a:lvl5pPr>
    <a:lvl6pPr indent="1143000" defTabSz="457200" latinLnBrk="0">
      <a:lnSpc>
        <a:spcPct val="117999"/>
      </a:lnSpc>
      <a:defRPr sz="2200">
        <a:latin typeface="ヒラギノ角ゴ ProN W3"/>
        <a:ea typeface="ヒラギノ角ゴ ProN W3"/>
        <a:cs typeface="ヒラギノ角ゴ ProN W3"/>
        <a:sym typeface="ヒラギノ角ゴ ProN W3"/>
      </a:defRPr>
    </a:lvl6pPr>
    <a:lvl7pPr indent="1371600" defTabSz="457200" latinLnBrk="0">
      <a:lnSpc>
        <a:spcPct val="117999"/>
      </a:lnSpc>
      <a:defRPr sz="2200">
        <a:latin typeface="ヒラギノ角ゴ ProN W3"/>
        <a:ea typeface="ヒラギノ角ゴ ProN W3"/>
        <a:cs typeface="ヒラギノ角ゴ ProN W3"/>
        <a:sym typeface="ヒラギノ角ゴ ProN W3"/>
      </a:defRPr>
    </a:lvl7pPr>
    <a:lvl8pPr indent="1600200" defTabSz="457200" latinLnBrk="0">
      <a:lnSpc>
        <a:spcPct val="117999"/>
      </a:lnSpc>
      <a:defRPr sz="2200">
        <a:latin typeface="ヒラギノ角ゴ ProN W3"/>
        <a:ea typeface="ヒラギノ角ゴ ProN W3"/>
        <a:cs typeface="ヒラギノ角ゴ ProN W3"/>
        <a:sym typeface="ヒラギノ角ゴ ProN W3"/>
      </a:defRPr>
    </a:lvl8pPr>
    <a:lvl9pPr indent="1828800" defTabSz="457200" latinLnBrk="0">
      <a:lnSpc>
        <a:spcPct val="117999"/>
      </a:lnSpc>
      <a:defRPr sz="2200">
        <a:latin typeface="ヒラギノ角ゴ ProN W3"/>
        <a:ea typeface="ヒラギノ角ゴ ProN W3"/>
        <a:cs typeface="ヒラギノ角ゴ ProN W3"/>
        <a:sym typeface="ヒラギノ角ゴ ProN W3"/>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p:bg>
      <p:bgPr>
        <a:solidFill>
          <a:srgbClr val="003462"/>
        </a:solidFill>
        <a:effectLst/>
      </p:bgPr>
    </p:bg>
    <p:spTree>
      <p:nvGrpSpPr>
        <p:cNvPr id="1" name=""/>
        <p:cNvGrpSpPr/>
        <p:nvPr/>
      </p:nvGrpSpPr>
      <p:grpSpPr>
        <a:xfrm>
          <a:off x="0" y="0"/>
          <a:ext cx="0" cy="0"/>
          <a:chOff x="0" y="0"/>
          <a:chExt cx="0" cy="0"/>
        </a:xfrm>
      </p:grpSpPr>
      <p:sp>
        <p:nvSpPr>
          <p:cNvPr id="11" name="作者と日付"/>
          <p:cNvSpPr txBox="1">
            <a:spLocks noGrp="1"/>
          </p:cNvSpPr>
          <p:nvPr>
            <p:ph type="body" sz="quarter" idx="21" hasCustomPrompt="1"/>
          </p:nvPr>
        </p:nvSpPr>
        <p:spPr>
          <a:xfrm>
            <a:off x="1201340" y="11847162"/>
            <a:ext cx="21971003" cy="636979"/>
          </a:xfrm>
          <a:prstGeom prst="rect">
            <a:avLst/>
          </a:prstGeom>
        </p:spPr>
        <p:txBody>
          <a:bodyPr lIns="45719" tIns="45719" rIns="45719" bIns="45719"/>
          <a:lstStyle>
            <a:lvl1pPr marL="0" indent="0" defTabSz="825500">
              <a:lnSpc>
                <a:spcPct val="100000"/>
              </a:lnSpc>
              <a:spcBef>
                <a:spcPts val="0"/>
              </a:spcBef>
              <a:buSzTx/>
              <a:buNone/>
              <a:defRPr sz="3600">
                <a:solidFill>
                  <a:srgbClr val="FFFFFF"/>
                </a:solidFill>
                <a:latin typeface="+mn-lt"/>
                <a:ea typeface="+mn-ea"/>
                <a:cs typeface="+mn-cs"/>
                <a:sym typeface="ヒラギノ角ゴ ProN W6"/>
              </a:defRPr>
            </a:lvl1pPr>
          </a:lstStyle>
          <a:p>
            <a:r>
              <a:t>作者と日付</a:t>
            </a:r>
          </a:p>
        </p:txBody>
      </p:sp>
      <p:sp>
        <p:nvSpPr>
          <p:cNvPr id="12" name="プレゼンテーションのタイトル"/>
          <p:cNvSpPr txBox="1">
            <a:spLocks noGrp="1"/>
          </p:cNvSpPr>
          <p:nvPr>
            <p:ph type="title" hasCustomPrompt="1"/>
          </p:nvPr>
        </p:nvSpPr>
        <p:spPr>
          <a:xfrm>
            <a:off x="1206496" y="2574991"/>
            <a:ext cx="21971004" cy="4648201"/>
          </a:xfrm>
          <a:prstGeom prst="rect">
            <a:avLst/>
          </a:prstGeom>
        </p:spPr>
        <p:txBody>
          <a:bodyPr anchor="b"/>
          <a:lstStyle>
            <a:lvl1pPr>
              <a:defRPr sz="11600" spc="-232">
                <a:solidFill>
                  <a:srgbClr val="FFFFFF"/>
                </a:solidFill>
              </a:defRPr>
            </a:lvl1pPr>
          </a:lstStyle>
          <a:p>
            <a:r>
              <a:t>プレゼンテーションのタイトル</a:t>
            </a:r>
          </a:p>
        </p:txBody>
      </p:sp>
      <p:sp>
        <p:nvSpPr>
          <p:cNvPr id="13" name="本文レベル1…"/>
          <p:cNvSpPr txBox="1">
            <a:spLocks noGrp="1"/>
          </p:cNvSpPr>
          <p:nvPr>
            <p:ph type="body" sz="quarter" idx="1" hasCustomPrompt="1"/>
          </p:nvPr>
        </p:nvSpPr>
        <p:spPr>
          <a:xfrm>
            <a:off x="1201342" y="7210490"/>
            <a:ext cx="21971001" cy="1905001"/>
          </a:xfrm>
          <a:prstGeom prst="rect">
            <a:avLst/>
          </a:prstGeom>
        </p:spPr>
        <p:txBody>
          <a:bodyPr/>
          <a:lstStyle>
            <a:lvl1pPr marL="0" indent="0" defTabSz="825500">
              <a:lnSpc>
                <a:spcPct val="100000"/>
              </a:lnSpc>
              <a:spcBef>
                <a:spcPts val="0"/>
              </a:spcBef>
              <a:buSzTx/>
              <a:buNone/>
              <a:defRPr sz="5500">
                <a:solidFill>
                  <a:schemeClr val="accent1"/>
                </a:solidFill>
                <a:latin typeface="+mn-lt"/>
                <a:ea typeface="+mn-ea"/>
                <a:cs typeface="+mn-cs"/>
                <a:sym typeface="ヒラギノ角ゴ ProN W6"/>
              </a:defRPr>
            </a:lvl1pPr>
            <a:lvl2pPr marL="0" indent="457200" defTabSz="825500">
              <a:lnSpc>
                <a:spcPct val="100000"/>
              </a:lnSpc>
              <a:spcBef>
                <a:spcPts val="0"/>
              </a:spcBef>
              <a:buSzTx/>
              <a:buNone/>
              <a:defRPr sz="5500">
                <a:solidFill>
                  <a:schemeClr val="accent1"/>
                </a:solidFill>
                <a:latin typeface="+mn-lt"/>
                <a:ea typeface="+mn-ea"/>
                <a:cs typeface="+mn-cs"/>
                <a:sym typeface="ヒラギノ角ゴ ProN W6"/>
              </a:defRPr>
            </a:lvl2pPr>
            <a:lvl3pPr marL="0" indent="914400" defTabSz="825500">
              <a:lnSpc>
                <a:spcPct val="100000"/>
              </a:lnSpc>
              <a:spcBef>
                <a:spcPts val="0"/>
              </a:spcBef>
              <a:buSzTx/>
              <a:buNone/>
              <a:defRPr sz="5500">
                <a:solidFill>
                  <a:schemeClr val="accent1"/>
                </a:solidFill>
                <a:latin typeface="+mn-lt"/>
                <a:ea typeface="+mn-ea"/>
                <a:cs typeface="+mn-cs"/>
                <a:sym typeface="ヒラギノ角ゴ ProN W6"/>
              </a:defRPr>
            </a:lvl3pPr>
            <a:lvl4pPr marL="0" indent="1371600" defTabSz="825500">
              <a:lnSpc>
                <a:spcPct val="100000"/>
              </a:lnSpc>
              <a:spcBef>
                <a:spcPts val="0"/>
              </a:spcBef>
              <a:buSzTx/>
              <a:buNone/>
              <a:defRPr sz="5500">
                <a:solidFill>
                  <a:schemeClr val="accent1"/>
                </a:solidFill>
                <a:latin typeface="+mn-lt"/>
                <a:ea typeface="+mn-ea"/>
                <a:cs typeface="+mn-cs"/>
                <a:sym typeface="ヒラギノ角ゴ ProN W6"/>
              </a:defRPr>
            </a:lvl4pPr>
            <a:lvl5pPr marL="0" indent="1828800" defTabSz="825500">
              <a:lnSpc>
                <a:spcPct val="100000"/>
              </a:lnSpc>
              <a:spcBef>
                <a:spcPts val="0"/>
              </a:spcBef>
              <a:buSzTx/>
              <a:buNone/>
              <a:defRPr sz="5500">
                <a:solidFill>
                  <a:schemeClr val="accent1"/>
                </a:solidFill>
                <a:latin typeface="+mn-lt"/>
                <a:ea typeface="+mn-ea"/>
                <a:cs typeface="+mn-cs"/>
                <a:sym typeface="ヒラギノ角ゴ ProN W6"/>
              </a:defRPr>
            </a:lvl5pPr>
          </a:lstStyle>
          <a:p>
            <a:r>
              <a:t>プレゼンテーションのサブタイトル</a:t>
            </a:r>
          </a:p>
          <a:p>
            <a:pPr lvl="1"/>
            <a:endParaRPr/>
          </a:p>
          <a:p>
            <a:pPr lvl="2"/>
            <a:endParaRPr/>
          </a:p>
          <a:p>
            <a:pPr lvl="3"/>
            <a:endParaRPr/>
          </a:p>
          <a:p>
            <a:pPr lvl="4"/>
            <a:endParaRPr/>
          </a:p>
        </p:txBody>
      </p:sp>
      <p:sp>
        <p:nvSpPr>
          <p:cNvPr id="14" name="スライド番号"/>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ステートメント">
    <p:spTree>
      <p:nvGrpSpPr>
        <p:cNvPr id="1" name=""/>
        <p:cNvGrpSpPr/>
        <p:nvPr/>
      </p:nvGrpSpPr>
      <p:grpSpPr>
        <a:xfrm>
          <a:off x="0" y="0"/>
          <a:ext cx="0" cy="0"/>
          <a:chOff x="0" y="0"/>
          <a:chExt cx="0" cy="0"/>
        </a:xfrm>
      </p:grpSpPr>
      <p:sp>
        <p:nvSpPr>
          <p:cNvPr id="98" name="本文レベル1…"/>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solidFill>
                  <a:schemeClr val="accent1">
                    <a:hueOff val="114395"/>
                    <a:lumOff val="-24975"/>
                  </a:schemeClr>
                </a:solidFill>
              </a:defRPr>
            </a:lvl1pPr>
            <a:lvl2pPr marL="0" indent="457200" algn="ctr">
              <a:lnSpc>
                <a:spcPct val="80000"/>
              </a:lnSpc>
              <a:spcBef>
                <a:spcPts val="0"/>
              </a:spcBef>
              <a:buSzTx/>
              <a:buNone/>
              <a:defRPr sz="11600" spc="-232">
                <a:solidFill>
                  <a:schemeClr val="accent1">
                    <a:hueOff val="114395"/>
                    <a:lumOff val="-24975"/>
                  </a:schemeClr>
                </a:solidFill>
              </a:defRPr>
            </a:lvl2pPr>
            <a:lvl3pPr marL="0" indent="914400" algn="ctr">
              <a:lnSpc>
                <a:spcPct val="80000"/>
              </a:lnSpc>
              <a:spcBef>
                <a:spcPts val="0"/>
              </a:spcBef>
              <a:buSzTx/>
              <a:buNone/>
              <a:defRPr sz="11600" spc="-232">
                <a:solidFill>
                  <a:schemeClr val="accent1">
                    <a:hueOff val="114395"/>
                    <a:lumOff val="-24975"/>
                  </a:schemeClr>
                </a:solidFill>
              </a:defRPr>
            </a:lvl3pPr>
            <a:lvl4pPr marL="0" indent="1371600" algn="ctr">
              <a:lnSpc>
                <a:spcPct val="80000"/>
              </a:lnSpc>
              <a:spcBef>
                <a:spcPts val="0"/>
              </a:spcBef>
              <a:buSzTx/>
              <a:buNone/>
              <a:defRPr sz="11600" spc="-232">
                <a:solidFill>
                  <a:schemeClr val="accent1">
                    <a:hueOff val="114395"/>
                    <a:lumOff val="-24975"/>
                  </a:schemeClr>
                </a:solidFill>
              </a:defRPr>
            </a:lvl4pPr>
            <a:lvl5pPr marL="0" indent="1828800" algn="ctr">
              <a:lnSpc>
                <a:spcPct val="80000"/>
              </a:lnSpc>
              <a:spcBef>
                <a:spcPts val="0"/>
              </a:spcBef>
              <a:buSzTx/>
              <a:buNone/>
              <a:defRPr sz="11600" spc="-232">
                <a:solidFill>
                  <a:schemeClr val="accent1">
                    <a:hueOff val="114395"/>
                    <a:lumOff val="-24975"/>
                  </a:schemeClr>
                </a:solidFill>
              </a:defRPr>
            </a:lvl5pPr>
          </a:lstStyle>
          <a:p>
            <a:r>
              <a:t>ステートメント</a:t>
            </a:r>
          </a:p>
          <a:p>
            <a:pPr lvl="1"/>
            <a:endParaRPr/>
          </a:p>
          <a:p>
            <a:pPr lvl="2"/>
            <a:endParaRPr/>
          </a:p>
          <a:p>
            <a:pPr lvl="3"/>
            <a:endParaRPr/>
          </a:p>
          <a:p>
            <a:pPr lvl="4"/>
            <a:endParaRPr/>
          </a:p>
        </p:txBody>
      </p:sp>
      <p:sp>
        <p:nvSpPr>
          <p:cNvPr id="99"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ビッグファクト">
    <p:spTree>
      <p:nvGrpSpPr>
        <p:cNvPr id="1" name=""/>
        <p:cNvGrpSpPr/>
        <p:nvPr/>
      </p:nvGrpSpPr>
      <p:grpSpPr>
        <a:xfrm>
          <a:off x="0" y="0"/>
          <a:ext cx="0" cy="0"/>
          <a:chOff x="0" y="0"/>
          <a:chExt cx="0" cy="0"/>
        </a:xfrm>
      </p:grpSpPr>
      <p:sp>
        <p:nvSpPr>
          <p:cNvPr id="106" name="本文レベル1…"/>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spc="-250">
                <a:solidFill>
                  <a:schemeClr val="accent1">
                    <a:hueOff val="114395"/>
                    <a:lumOff val="-24975"/>
                  </a:schemeClr>
                </a:solidFill>
                <a:latin typeface="+mn-lt"/>
                <a:ea typeface="+mn-ea"/>
                <a:cs typeface="+mn-cs"/>
                <a:sym typeface="ヒラギノ角ゴ ProN W6"/>
              </a:defRPr>
            </a:lvl1pPr>
            <a:lvl2pPr marL="0" indent="457200" algn="ctr">
              <a:lnSpc>
                <a:spcPct val="80000"/>
              </a:lnSpc>
              <a:spcBef>
                <a:spcPts val="0"/>
              </a:spcBef>
              <a:buSzTx/>
              <a:buNone/>
              <a:defRPr sz="25000" spc="-250">
                <a:solidFill>
                  <a:schemeClr val="accent1">
                    <a:hueOff val="114395"/>
                    <a:lumOff val="-24975"/>
                  </a:schemeClr>
                </a:solidFill>
                <a:latin typeface="+mn-lt"/>
                <a:ea typeface="+mn-ea"/>
                <a:cs typeface="+mn-cs"/>
                <a:sym typeface="ヒラギノ角ゴ ProN W6"/>
              </a:defRPr>
            </a:lvl2pPr>
            <a:lvl3pPr marL="0" indent="914400" algn="ctr">
              <a:lnSpc>
                <a:spcPct val="80000"/>
              </a:lnSpc>
              <a:spcBef>
                <a:spcPts val="0"/>
              </a:spcBef>
              <a:buSzTx/>
              <a:buNone/>
              <a:defRPr sz="25000" spc="-250">
                <a:solidFill>
                  <a:schemeClr val="accent1">
                    <a:hueOff val="114395"/>
                    <a:lumOff val="-24975"/>
                  </a:schemeClr>
                </a:solidFill>
                <a:latin typeface="+mn-lt"/>
                <a:ea typeface="+mn-ea"/>
                <a:cs typeface="+mn-cs"/>
                <a:sym typeface="ヒラギノ角ゴ ProN W6"/>
              </a:defRPr>
            </a:lvl3pPr>
            <a:lvl4pPr marL="0" indent="1371600" algn="ctr">
              <a:lnSpc>
                <a:spcPct val="80000"/>
              </a:lnSpc>
              <a:spcBef>
                <a:spcPts val="0"/>
              </a:spcBef>
              <a:buSzTx/>
              <a:buNone/>
              <a:defRPr sz="25000" spc="-250">
                <a:solidFill>
                  <a:schemeClr val="accent1">
                    <a:hueOff val="114395"/>
                    <a:lumOff val="-24975"/>
                  </a:schemeClr>
                </a:solidFill>
                <a:latin typeface="+mn-lt"/>
                <a:ea typeface="+mn-ea"/>
                <a:cs typeface="+mn-cs"/>
                <a:sym typeface="ヒラギノ角ゴ ProN W6"/>
              </a:defRPr>
            </a:lvl4pPr>
            <a:lvl5pPr marL="0" indent="1828800" algn="ctr">
              <a:lnSpc>
                <a:spcPct val="80000"/>
              </a:lnSpc>
              <a:spcBef>
                <a:spcPts val="0"/>
              </a:spcBef>
              <a:buSzTx/>
              <a:buNone/>
              <a:defRPr sz="25000" spc="-250">
                <a:solidFill>
                  <a:schemeClr val="accent1">
                    <a:hueOff val="114395"/>
                    <a:lumOff val="-24975"/>
                  </a:schemeClr>
                </a:solidFill>
                <a:latin typeface="+mn-lt"/>
                <a:ea typeface="+mn-ea"/>
                <a:cs typeface="+mn-cs"/>
                <a:sym typeface="ヒラギノ角ゴ ProN W6"/>
              </a:defRPr>
            </a:lvl5pPr>
          </a:lstStyle>
          <a:p>
            <a:r>
              <a:t>100%</a:t>
            </a:r>
          </a:p>
          <a:p>
            <a:pPr lvl="1"/>
            <a:endParaRPr/>
          </a:p>
          <a:p>
            <a:pPr lvl="2"/>
            <a:endParaRPr/>
          </a:p>
          <a:p>
            <a:pPr lvl="3"/>
            <a:endParaRPr/>
          </a:p>
          <a:p>
            <a:pPr lvl="4"/>
            <a:endParaRPr/>
          </a:p>
        </p:txBody>
      </p:sp>
      <p:sp>
        <p:nvSpPr>
          <p:cNvPr id="107" name="ファクト情報"/>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a:latin typeface="+mn-lt"/>
                <a:ea typeface="+mn-ea"/>
                <a:cs typeface="+mn-cs"/>
                <a:sym typeface="ヒラギノ角ゴ ProN W6"/>
              </a:defRPr>
            </a:lvl1pPr>
          </a:lstStyle>
          <a:p>
            <a:r>
              <a:t>ファクト情報</a:t>
            </a:r>
          </a:p>
        </p:txBody>
      </p:sp>
      <p:sp>
        <p:nvSpPr>
          <p:cNvPr id="10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引用">
    <p:spTree>
      <p:nvGrpSpPr>
        <p:cNvPr id="1" name=""/>
        <p:cNvGrpSpPr/>
        <p:nvPr/>
      </p:nvGrpSpPr>
      <p:grpSpPr>
        <a:xfrm>
          <a:off x="0" y="0"/>
          <a:ext cx="0" cy="0"/>
          <a:chOff x="0" y="0"/>
          <a:chExt cx="0" cy="0"/>
        </a:xfrm>
      </p:grpSpPr>
      <p:sp>
        <p:nvSpPr>
          <p:cNvPr id="115" name="属性"/>
          <p:cNvSpPr txBox="1">
            <a:spLocks noGrp="1"/>
          </p:cNvSpPr>
          <p:nvPr>
            <p:ph type="body" sz="quarter" idx="21" hasCustomPrompt="1"/>
          </p:nvPr>
        </p:nvSpPr>
        <p:spPr>
          <a:xfrm>
            <a:off x="2480825" y="10675453"/>
            <a:ext cx="20149252" cy="636979"/>
          </a:xfrm>
          <a:prstGeom prst="rect">
            <a:avLst/>
          </a:prstGeom>
        </p:spPr>
        <p:txBody>
          <a:bodyPr lIns="45719" tIns="45719" rIns="45719" bIns="45719"/>
          <a:lstStyle>
            <a:lvl1pPr marL="0" indent="0" defTabSz="825500">
              <a:lnSpc>
                <a:spcPct val="100000"/>
              </a:lnSpc>
              <a:spcBef>
                <a:spcPts val="0"/>
              </a:spcBef>
              <a:buSzTx/>
              <a:buNone/>
              <a:defRPr sz="3600">
                <a:latin typeface="+mn-lt"/>
                <a:ea typeface="+mn-ea"/>
                <a:cs typeface="+mn-cs"/>
                <a:sym typeface="ヒラギノ角ゴ ProN W6"/>
              </a:defRPr>
            </a:lvl1pPr>
          </a:lstStyle>
          <a:p>
            <a:r>
              <a:t>属性</a:t>
            </a:r>
          </a:p>
        </p:txBody>
      </p:sp>
      <p:sp>
        <p:nvSpPr>
          <p:cNvPr id="116" name="本文レベル1…"/>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solidFill>
                  <a:schemeClr val="accent1">
                    <a:hueOff val="114395"/>
                    <a:lumOff val="-24975"/>
                  </a:schemeClr>
                </a:solidFill>
              </a:defRPr>
            </a:lvl1pPr>
            <a:lvl2pPr marL="638923" indent="-12700">
              <a:spcBef>
                <a:spcPts val="0"/>
              </a:spcBef>
              <a:buSzTx/>
              <a:buNone/>
              <a:defRPr sz="8500" spc="-170">
                <a:solidFill>
                  <a:schemeClr val="accent1">
                    <a:hueOff val="114395"/>
                    <a:lumOff val="-24975"/>
                  </a:schemeClr>
                </a:solidFill>
              </a:defRPr>
            </a:lvl2pPr>
            <a:lvl3pPr marL="638923" indent="444500">
              <a:spcBef>
                <a:spcPts val="0"/>
              </a:spcBef>
              <a:buSzTx/>
              <a:buNone/>
              <a:defRPr sz="8500" spc="-170">
                <a:solidFill>
                  <a:schemeClr val="accent1">
                    <a:hueOff val="114395"/>
                    <a:lumOff val="-24975"/>
                  </a:schemeClr>
                </a:solidFill>
              </a:defRPr>
            </a:lvl3pPr>
            <a:lvl4pPr marL="638923" indent="901700">
              <a:spcBef>
                <a:spcPts val="0"/>
              </a:spcBef>
              <a:buSzTx/>
              <a:buNone/>
              <a:defRPr sz="8500" spc="-170">
                <a:solidFill>
                  <a:schemeClr val="accent1">
                    <a:hueOff val="114395"/>
                    <a:lumOff val="-24975"/>
                  </a:schemeClr>
                </a:solidFill>
              </a:defRPr>
            </a:lvl4pPr>
            <a:lvl5pPr marL="638923" indent="1358900">
              <a:spcBef>
                <a:spcPts val="0"/>
              </a:spcBef>
              <a:buSzTx/>
              <a:buNone/>
              <a:defRPr sz="8500" spc="-170">
                <a:solidFill>
                  <a:schemeClr val="accent1">
                    <a:hueOff val="114395"/>
                    <a:lumOff val="-24975"/>
                  </a:schemeClr>
                </a:solidFill>
              </a:defRPr>
            </a:lvl5pPr>
          </a:lstStyle>
          <a:p>
            <a:r>
              <a:t>“重要な引用”</a:t>
            </a:r>
          </a:p>
          <a:p>
            <a:pPr lvl="1"/>
            <a:endParaRPr/>
          </a:p>
          <a:p>
            <a:pPr lvl="2"/>
            <a:endParaRPr/>
          </a:p>
          <a:p>
            <a:pPr lvl="3"/>
            <a:endParaRPr/>
          </a:p>
          <a:p>
            <a:pPr lvl="4"/>
            <a:endParaRPr/>
          </a:p>
        </p:txBody>
      </p:sp>
      <p:sp>
        <p:nvSpPr>
          <p:cNvPr id="117"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画像（3点）">
    <p:spTree>
      <p:nvGrpSpPr>
        <p:cNvPr id="1" name=""/>
        <p:cNvGrpSpPr/>
        <p:nvPr/>
      </p:nvGrpSpPr>
      <p:grpSpPr>
        <a:xfrm>
          <a:off x="0" y="0"/>
          <a:ext cx="0" cy="0"/>
          <a:chOff x="0" y="0"/>
          <a:chExt cx="0" cy="0"/>
        </a:xfrm>
      </p:grpSpPr>
      <p:sp>
        <p:nvSpPr>
          <p:cNvPr id="124" name="青空を背景にして下から見上げた熱気球"/>
          <p:cNvSpPr>
            <a:spLocks noGrp="1"/>
          </p:cNvSpPr>
          <p:nvPr>
            <p:ph type="pic" sz="quarter" idx="21"/>
          </p:nvPr>
        </p:nvSpPr>
        <p:spPr>
          <a:xfrm>
            <a:off x="15436504" y="1270000"/>
            <a:ext cx="8167167" cy="5422900"/>
          </a:xfrm>
          <a:prstGeom prst="rect">
            <a:avLst/>
          </a:prstGeom>
        </p:spPr>
        <p:txBody>
          <a:bodyPr lIns="91439" tIns="45719" rIns="91439" bIns="45719">
            <a:noAutofit/>
          </a:bodyPr>
          <a:lstStyle/>
          <a:p>
            <a:endParaRPr/>
          </a:p>
        </p:txBody>
      </p:sp>
      <p:sp>
        <p:nvSpPr>
          <p:cNvPr id="125" name="上から見た熱気球の上部のクローズアップ"/>
          <p:cNvSpPr>
            <a:spLocks noGrp="1"/>
          </p:cNvSpPr>
          <p:nvPr>
            <p:ph type="pic" sz="quarter" idx="22"/>
          </p:nvPr>
        </p:nvSpPr>
        <p:spPr>
          <a:xfrm>
            <a:off x="15461772" y="7085972"/>
            <a:ext cx="8148414" cy="5432276"/>
          </a:xfrm>
          <a:prstGeom prst="rect">
            <a:avLst/>
          </a:prstGeom>
        </p:spPr>
        <p:txBody>
          <a:bodyPr lIns="91439" tIns="45719" rIns="91439" bIns="45719">
            <a:noAutofit/>
          </a:bodyPr>
          <a:lstStyle/>
          <a:p>
            <a:endParaRPr/>
          </a:p>
        </p:txBody>
      </p:sp>
      <p:sp>
        <p:nvSpPr>
          <p:cNvPr id="126" name="青空を背景にして下から見上げた熱気球"/>
          <p:cNvSpPr>
            <a:spLocks noGrp="1"/>
          </p:cNvSpPr>
          <p:nvPr>
            <p:ph type="pic" idx="23"/>
          </p:nvPr>
        </p:nvSpPr>
        <p:spPr>
          <a:xfrm>
            <a:off x="-124635" y="1270000"/>
            <a:ext cx="16859219" cy="11239479"/>
          </a:xfrm>
          <a:prstGeom prst="rect">
            <a:avLst/>
          </a:prstGeom>
        </p:spPr>
        <p:txBody>
          <a:bodyPr lIns="91439" tIns="45719" rIns="91439" bIns="45719">
            <a:noAutofit/>
          </a:bodyPr>
          <a:lstStyle/>
          <a:p>
            <a:endParaRPr/>
          </a:p>
        </p:txBody>
      </p:sp>
      <p:sp>
        <p:nvSpPr>
          <p:cNvPr id="127"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写真">
    <p:spTree>
      <p:nvGrpSpPr>
        <p:cNvPr id="1" name=""/>
        <p:cNvGrpSpPr/>
        <p:nvPr/>
      </p:nvGrpSpPr>
      <p:grpSpPr>
        <a:xfrm>
          <a:off x="0" y="0"/>
          <a:ext cx="0" cy="0"/>
          <a:chOff x="0" y="0"/>
          <a:chExt cx="0" cy="0"/>
        </a:xfrm>
      </p:grpSpPr>
      <p:sp>
        <p:nvSpPr>
          <p:cNvPr id="134" name="青空を背景にして下から見上げた熱気球"/>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135" name="スライド番号"/>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14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タイトル&amp;画像">
    <p:spTree>
      <p:nvGrpSpPr>
        <p:cNvPr id="1" name=""/>
        <p:cNvGrpSpPr/>
        <p:nvPr/>
      </p:nvGrpSpPr>
      <p:grpSpPr>
        <a:xfrm>
          <a:off x="0" y="0"/>
          <a:ext cx="0" cy="0"/>
          <a:chOff x="0" y="0"/>
          <a:chExt cx="0" cy="0"/>
        </a:xfrm>
      </p:grpSpPr>
      <p:sp>
        <p:nvSpPr>
          <p:cNvPr id="21" name="上から見た熱気球の上部のクローズアップ"/>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22" name="プレゼンテーションのタイトル"/>
          <p:cNvSpPr txBox="1">
            <a:spLocks noGrp="1"/>
          </p:cNvSpPr>
          <p:nvPr>
            <p:ph type="title" hasCustomPrompt="1"/>
          </p:nvPr>
        </p:nvSpPr>
        <p:spPr>
          <a:xfrm>
            <a:off x="1206500" y="7124700"/>
            <a:ext cx="21971000" cy="4648200"/>
          </a:xfrm>
          <a:prstGeom prst="rect">
            <a:avLst/>
          </a:prstGeom>
        </p:spPr>
        <p:txBody>
          <a:bodyPr anchor="b"/>
          <a:lstStyle>
            <a:lvl1pPr>
              <a:defRPr sz="11600" spc="-232">
                <a:solidFill>
                  <a:srgbClr val="FFFFFF"/>
                </a:solidFill>
              </a:defRPr>
            </a:lvl1pPr>
          </a:lstStyle>
          <a:p>
            <a:r>
              <a:t>プレゼンテーションのタイトル</a:t>
            </a:r>
          </a:p>
        </p:txBody>
      </p:sp>
      <p:sp>
        <p:nvSpPr>
          <p:cNvPr id="23" name="作者と日付"/>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a:latin typeface="+mn-lt"/>
                <a:ea typeface="+mn-ea"/>
                <a:cs typeface="+mn-cs"/>
                <a:sym typeface="ヒラギノ角ゴ ProN W6"/>
              </a:defRPr>
            </a:lvl1pPr>
          </a:lstStyle>
          <a:p>
            <a:r>
              <a:t>作者と日付</a:t>
            </a:r>
          </a:p>
        </p:txBody>
      </p:sp>
      <p:sp>
        <p:nvSpPr>
          <p:cNvPr id="24" name="本文レベル1…"/>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a:solidFill>
                  <a:srgbClr val="FFFFFF"/>
                </a:solidFill>
                <a:latin typeface="+mn-lt"/>
                <a:ea typeface="+mn-ea"/>
                <a:cs typeface="+mn-cs"/>
                <a:sym typeface="ヒラギノ角ゴ ProN W6"/>
              </a:defRPr>
            </a:lvl1pPr>
            <a:lvl2pPr marL="0" indent="457200" defTabSz="825500">
              <a:lnSpc>
                <a:spcPct val="100000"/>
              </a:lnSpc>
              <a:spcBef>
                <a:spcPts val="0"/>
              </a:spcBef>
              <a:buSzTx/>
              <a:buNone/>
              <a:defRPr sz="5500">
                <a:solidFill>
                  <a:srgbClr val="FFFFFF"/>
                </a:solidFill>
                <a:latin typeface="+mn-lt"/>
                <a:ea typeface="+mn-ea"/>
                <a:cs typeface="+mn-cs"/>
                <a:sym typeface="ヒラギノ角ゴ ProN W6"/>
              </a:defRPr>
            </a:lvl2pPr>
            <a:lvl3pPr marL="0" indent="914400" defTabSz="825500">
              <a:lnSpc>
                <a:spcPct val="100000"/>
              </a:lnSpc>
              <a:spcBef>
                <a:spcPts val="0"/>
              </a:spcBef>
              <a:buSzTx/>
              <a:buNone/>
              <a:defRPr sz="5500">
                <a:solidFill>
                  <a:srgbClr val="FFFFFF"/>
                </a:solidFill>
                <a:latin typeface="+mn-lt"/>
                <a:ea typeface="+mn-ea"/>
                <a:cs typeface="+mn-cs"/>
                <a:sym typeface="ヒラギノ角ゴ ProN W6"/>
              </a:defRPr>
            </a:lvl3pPr>
            <a:lvl4pPr marL="0" indent="1371600" defTabSz="825500">
              <a:lnSpc>
                <a:spcPct val="100000"/>
              </a:lnSpc>
              <a:spcBef>
                <a:spcPts val="0"/>
              </a:spcBef>
              <a:buSzTx/>
              <a:buNone/>
              <a:defRPr sz="5500">
                <a:solidFill>
                  <a:srgbClr val="FFFFFF"/>
                </a:solidFill>
                <a:latin typeface="+mn-lt"/>
                <a:ea typeface="+mn-ea"/>
                <a:cs typeface="+mn-cs"/>
                <a:sym typeface="ヒラギノ角ゴ ProN W6"/>
              </a:defRPr>
            </a:lvl4pPr>
            <a:lvl5pPr marL="0" indent="1828800" defTabSz="825500">
              <a:lnSpc>
                <a:spcPct val="100000"/>
              </a:lnSpc>
              <a:spcBef>
                <a:spcPts val="0"/>
              </a:spcBef>
              <a:buSzTx/>
              <a:buNone/>
              <a:defRPr sz="5500">
                <a:solidFill>
                  <a:srgbClr val="FFFFFF"/>
                </a:solidFill>
                <a:latin typeface="+mn-lt"/>
                <a:ea typeface="+mn-ea"/>
                <a:cs typeface="+mn-cs"/>
                <a:sym typeface="ヒラギノ角ゴ ProN W6"/>
              </a:defRPr>
            </a:lvl5pPr>
          </a:lstStyle>
          <a:p>
            <a:r>
              <a:t>プレゼンテーションのサブタイトル</a:t>
            </a:r>
          </a:p>
          <a:p>
            <a:pPr lvl="1"/>
            <a:endParaRPr/>
          </a:p>
          <a:p>
            <a:pPr lvl="2"/>
            <a:endParaRPr/>
          </a:p>
          <a:p>
            <a:pPr lvl="3"/>
            <a:endParaRPr/>
          </a:p>
          <a:p>
            <a:pPr lvl="4"/>
            <a:endParaRPr/>
          </a:p>
        </p:txBody>
      </p:sp>
      <p:sp>
        <p:nvSpPr>
          <p:cNvPr id="25" name="スライド番号"/>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タイトル&amp;画像（代替）">
    <p:spTree>
      <p:nvGrpSpPr>
        <p:cNvPr id="1" name=""/>
        <p:cNvGrpSpPr/>
        <p:nvPr/>
      </p:nvGrpSpPr>
      <p:grpSpPr>
        <a:xfrm>
          <a:off x="0" y="0"/>
          <a:ext cx="0" cy="0"/>
          <a:chOff x="0" y="0"/>
          <a:chExt cx="0" cy="0"/>
        </a:xfrm>
      </p:grpSpPr>
      <p:sp>
        <p:nvSpPr>
          <p:cNvPr id="32" name="下から見上げた熱気球のクローズアップ"/>
          <p:cNvSpPr>
            <a:spLocks noGrp="1"/>
          </p:cNvSpPr>
          <p:nvPr>
            <p:ph type="pic" idx="21"/>
          </p:nvPr>
        </p:nvSpPr>
        <p:spPr>
          <a:xfrm>
            <a:off x="9226574" y="1270000"/>
            <a:ext cx="16840152" cy="11184435"/>
          </a:xfrm>
          <a:prstGeom prst="rect">
            <a:avLst/>
          </a:prstGeom>
        </p:spPr>
        <p:txBody>
          <a:bodyPr lIns="91439" tIns="45719" rIns="91439" bIns="45719">
            <a:noAutofit/>
          </a:bodyPr>
          <a:lstStyle/>
          <a:p>
            <a:endParaRPr/>
          </a:p>
        </p:txBody>
      </p:sp>
      <p:sp>
        <p:nvSpPr>
          <p:cNvPr id="33" name="スライドのタイトル"/>
          <p:cNvSpPr txBox="1">
            <a:spLocks noGrp="1"/>
          </p:cNvSpPr>
          <p:nvPr>
            <p:ph type="title" hasCustomPrompt="1"/>
          </p:nvPr>
        </p:nvSpPr>
        <p:spPr>
          <a:xfrm>
            <a:off x="1206500" y="1270000"/>
            <a:ext cx="9779000" cy="5882273"/>
          </a:xfrm>
          <a:prstGeom prst="rect">
            <a:avLst/>
          </a:prstGeom>
        </p:spPr>
        <p:txBody>
          <a:bodyPr anchor="b"/>
          <a:lstStyle/>
          <a:p>
            <a:r>
              <a:t>スライドのタイトル</a:t>
            </a:r>
          </a:p>
        </p:txBody>
      </p:sp>
      <p:sp>
        <p:nvSpPr>
          <p:cNvPr id="34" name="本文レベル1…"/>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a:latin typeface="+mn-lt"/>
                <a:ea typeface="+mn-ea"/>
                <a:cs typeface="+mn-cs"/>
                <a:sym typeface="ヒラギノ角ゴ ProN W6"/>
              </a:defRPr>
            </a:lvl1pPr>
            <a:lvl2pPr marL="0" indent="457200" defTabSz="825500">
              <a:lnSpc>
                <a:spcPct val="100000"/>
              </a:lnSpc>
              <a:spcBef>
                <a:spcPts val="0"/>
              </a:spcBef>
              <a:buSzTx/>
              <a:buNone/>
              <a:defRPr sz="5500">
                <a:latin typeface="+mn-lt"/>
                <a:ea typeface="+mn-ea"/>
                <a:cs typeface="+mn-cs"/>
                <a:sym typeface="ヒラギノ角ゴ ProN W6"/>
              </a:defRPr>
            </a:lvl2pPr>
            <a:lvl3pPr marL="0" indent="914400" defTabSz="825500">
              <a:lnSpc>
                <a:spcPct val="100000"/>
              </a:lnSpc>
              <a:spcBef>
                <a:spcPts val="0"/>
              </a:spcBef>
              <a:buSzTx/>
              <a:buNone/>
              <a:defRPr sz="5500">
                <a:latin typeface="+mn-lt"/>
                <a:ea typeface="+mn-ea"/>
                <a:cs typeface="+mn-cs"/>
                <a:sym typeface="ヒラギノ角ゴ ProN W6"/>
              </a:defRPr>
            </a:lvl3pPr>
            <a:lvl4pPr marL="0" indent="1371600" defTabSz="825500">
              <a:lnSpc>
                <a:spcPct val="100000"/>
              </a:lnSpc>
              <a:spcBef>
                <a:spcPts val="0"/>
              </a:spcBef>
              <a:buSzTx/>
              <a:buNone/>
              <a:defRPr sz="5500">
                <a:latin typeface="+mn-lt"/>
                <a:ea typeface="+mn-ea"/>
                <a:cs typeface="+mn-cs"/>
                <a:sym typeface="ヒラギノ角ゴ ProN W6"/>
              </a:defRPr>
            </a:lvl4pPr>
            <a:lvl5pPr marL="0" indent="1828800" defTabSz="825500">
              <a:lnSpc>
                <a:spcPct val="100000"/>
              </a:lnSpc>
              <a:spcBef>
                <a:spcPts val="0"/>
              </a:spcBef>
              <a:buSzTx/>
              <a:buNone/>
              <a:defRPr sz="5500">
                <a:latin typeface="+mn-lt"/>
                <a:ea typeface="+mn-ea"/>
                <a:cs typeface="+mn-cs"/>
                <a:sym typeface="ヒラギノ角ゴ ProN W6"/>
              </a:defRPr>
            </a:lvl5pPr>
          </a:lstStyle>
          <a:p>
            <a:r>
              <a:t>スライドのサブタイトル</a:t>
            </a:r>
          </a:p>
          <a:p>
            <a:pPr lvl="1"/>
            <a:endParaRPr/>
          </a:p>
          <a:p>
            <a:pPr lvl="2"/>
            <a:endParaRPr/>
          </a:p>
          <a:p>
            <a:pPr lvl="3"/>
            <a:endParaRPr/>
          </a:p>
          <a:p>
            <a:pPr lvl="4"/>
            <a:endParaRPr/>
          </a:p>
        </p:txBody>
      </p:sp>
      <p:sp>
        <p:nvSpPr>
          <p:cNvPr id="35" name="スライド番号"/>
          <p:cNvSpPr txBox="1">
            <a:spLocks noGrp="1"/>
          </p:cNvSpPr>
          <p:nvPr>
            <p:ph type="sldNum" sz="quarter" idx="2"/>
          </p:nvPr>
        </p:nvSpPr>
        <p:spPr>
          <a:xfrm>
            <a:off x="11978411" y="13129632"/>
            <a:ext cx="414681" cy="3302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sp>
        <p:nvSpPr>
          <p:cNvPr id="42" name="スライドのタイトル"/>
          <p:cNvSpPr txBox="1">
            <a:spLocks noGrp="1"/>
          </p:cNvSpPr>
          <p:nvPr>
            <p:ph type="title" hasCustomPrompt="1"/>
          </p:nvPr>
        </p:nvSpPr>
        <p:spPr>
          <a:prstGeom prst="rect">
            <a:avLst/>
          </a:prstGeom>
        </p:spPr>
        <p:txBody>
          <a:bodyPr/>
          <a:lstStyle/>
          <a:p>
            <a:r>
              <a:t>スライドのタイトル</a:t>
            </a:r>
          </a:p>
        </p:txBody>
      </p:sp>
      <p:sp>
        <p:nvSpPr>
          <p:cNvPr id="43" name="スライドのサブタイトル"/>
          <p:cNvSpPr txBox="1">
            <a:spLocks noGrp="1"/>
          </p:cNvSpPr>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sz="5500">
                <a:latin typeface="+mn-lt"/>
                <a:ea typeface="+mn-ea"/>
                <a:cs typeface="+mn-cs"/>
                <a:sym typeface="ヒラギノ角ゴ ProN W6"/>
              </a:defRPr>
            </a:lvl1pPr>
          </a:lstStyle>
          <a:p>
            <a:r>
              <a:t>スライドのサブタイトル</a:t>
            </a:r>
          </a:p>
        </p:txBody>
      </p:sp>
      <p:sp>
        <p:nvSpPr>
          <p:cNvPr id="44" name="本文レベル1…"/>
          <p:cNvSpPr txBox="1">
            <a:spLocks noGrp="1"/>
          </p:cNvSpPr>
          <p:nvPr>
            <p:ph type="body" idx="1" hasCustomPrompt="1"/>
          </p:nvPr>
        </p:nvSpPr>
        <p:spPr>
          <a:prstGeom prst="rect">
            <a:avLst/>
          </a:prstGeom>
        </p:spPr>
        <p:txBody>
          <a:bodyPr/>
          <a:lstStyle/>
          <a:p>
            <a:r>
              <a:t>スライドの箇条書きテキスト</a:t>
            </a:r>
          </a:p>
          <a:p>
            <a:pPr lvl="1"/>
            <a:endParaRPr/>
          </a:p>
          <a:p>
            <a:pPr lvl="2"/>
            <a:endParaRPr/>
          </a:p>
          <a:p>
            <a:pPr lvl="3"/>
            <a:endParaRPr/>
          </a:p>
          <a:p>
            <a:pPr lvl="4"/>
            <a:endParaRPr/>
          </a:p>
        </p:txBody>
      </p:sp>
      <p:sp>
        <p:nvSpPr>
          <p:cNvPr id="4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箇条書き">
    <p:spTree>
      <p:nvGrpSpPr>
        <p:cNvPr id="1" name=""/>
        <p:cNvGrpSpPr/>
        <p:nvPr/>
      </p:nvGrpSpPr>
      <p:grpSpPr>
        <a:xfrm>
          <a:off x="0" y="0"/>
          <a:ext cx="0" cy="0"/>
          <a:chOff x="0" y="0"/>
          <a:chExt cx="0" cy="0"/>
        </a:xfrm>
      </p:grpSpPr>
      <p:sp>
        <p:nvSpPr>
          <p:cNvPr id="52" name="本文レベル1…"/>
          <p:cNvSpPr txBox="1">
            <a:spLocks noGrp="1"/>
          </p:cNvSpPr>
          <p:nvPr>
            <p:ph type="body" idx="1" hasCustomPrompt="1"/>
          </p:nvPr>
        </p:nvSpPr>
        <p:spPr>
          <a:prstGeom prst="rect">
            <a:avLst/>
          </a:prstGeom>
        </p:spPr>
        <p:txBody>
          <a:bodyPr numCol="2" spcCol="1098550"/>
          <a:lstStyle/>
          <a:p>
            <a:r>
              <a:t>スライドの箇条書きテキスト</a:t>
            </a:r>
          </a:p>
          <a:p>
            <a:pPr lvl="1"/>
            <a:endParaRPr/>
          </a:p>
          <a:p>
            <a:pPr lvl="2"/>
            <a:endParaRPr/>
          </a:p>
          <a:p>
            <a:pPr lvl="3"/>
            <a:endParaRPr/>
          </a:p>
          <a:p>
            <a:pPr lvl="4"/>
            <a:endParaRPr/>
          </a:p>
        </p:txBody>
      </p:sp>
      <p:sp>
        <p:nvSpPr>
          <p:cNvPr id="5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タイトル、箇条書き、画像">
    <p:spTree>
      <p:nvGrpSpPr>
        <p:cNvPr id="1" name=""/>
        <p:cNvGrpSpPr/>
        <p:nvPr/>
      </p:nvGrpSpPr>
      <p:grpSpPr>
        <a:xfrm>
          <a:off x="0" y="0"/>
          <a:ext cx="0" cy="0"/>
          <a:chOff x="0" y="0"/>
          <a:chExt cx="0" cy="0"/>
        </a:xfrm>
      </p:grpSpPr>
      <p:sp>
        <p:nvSpPr>
          <p:cNvPr id="60" name="スライドのサブタイトル"/>
          <p:cNvSpPr txBox="1">
            <a:spLocks noGrp="1"/>
          </p:cNvSpPr>
          <p:nvPr>
            <p:ph type="body" sz="quarter" idx="21" hasCustomPrompt="1"/>
          </p:nvPr>
        </p:nvSpPr>
        <p:spPr>
          <a:xfrm>
            <a:off x="1206500" y="2247900"/>
            <a:ext cx="9779000" cy="934779"/>
          </a:xfrm>
          <a:prstGeom prst="rect">
            <a:avLst/>
          </a:prstGeom>
        </p:spPr>
        <p:txBody>
          <a:bodyPr lIns="45719" tIns="45719" rIns="45719" bIns="45719"/>
          <a:lstStyle>
            <a:lvl1pPr marL="0" indent="0" defTabSz="825500">
              <a:lnSpc>
                <a:spcPct val="100000"/>
              </a:lnSpc>
              <a:spcBef>
                <a:spcPts val="0"/>
              </a:spcBef>
              <a:buSzTx/>
              <a:buNone/>
              <a:defRPr sz="5500">
                <a:latin typeface="+mn-lt"/>
                <a:ea typeface="+mn-ea"/>
                <a:cs typeface="+mn-cs"/>
                <a:sym typeface="ヒラギノ角ゴ ProN W6"/>
              </a:defRPr>
            </a:lvl1pPr>
          </a:lstStyle>
          <a:p>
            <a:r>
              <a:t>スライドのサブタイトル</a:t>
            </a:r>
          </a:p>
        </p:txBody>
      </p:sp>
      <p:sp>
        <p:nvSpPr>
          <p:cNvPr id="61" name="本文レベル1…"/>
          <p:cNvSpPr txBox="1">
            <a:spLocks noGrp="1"/>
          </p:cNvSpPr>
          <p:nvPr>
            <p:ph type="body" sz="half" idx="1" hasCustomPrompt="1"/>
          </p:nvPr>
        </p:nvSpPr>
        <p:spPr>
          <a:xfrm>
            <a:off x="1206500" y="4248504"/>
            <a:ext cx="9779000" cy="8256630"/>
          </a:xfrm>
          <a:prstGeom prst="rect">
            <a:avLst/>
          </a:prstGeom>
        </p:spPr>
        <p:txBody>
          <a:bodyPr/>
          <a:lstStyle/>
          <a:p>
            <a:r>
              <a:t>スライドの箇条書きテキスト</a:t>
            </a:r>
          </a:p>
          <a:p>
            <a:pPr lvl="1"/>
            <a:endParaRPr/>
          </a:p>
          <a:p>
            <a:pPr lvl="2"/>
            <a:endParaRPr/>
          </a:p>
          <a:p>
            <a:pPr lvl="3"/>
            <a:endParaRPr/>
          </a:p>
          <a:p>
            <a:pPr lvl="4"/>
            <a:endParaRPr/>
          </a:p>
        </p:txBody>
      </p:sp>
      <p:sp>
        <p:nvSpPr>
          <p:cNvPr id="62" name="青空を背景にして下から見上げた熱気球"/>
          <p:cNvSpPr>
            <a:spLocks noGrp="1"/>
          </p:cNvSpPr>
          <p:nvPr>
            <p:ph type="pic" idx="22"/>
          </p:nvPr>
        </p:nvSpPr>
        <p:spPr>
          <a:xfrm>
            <a:off x="8432800" y="1263848"/>
            <a:ext cx="16850011" cy="11188205"/>
          </a:xfrm>
          <a:prstGeom prst="rect">
            <a:avLst/>
          </a:prstGeom>
        </p:spPr>
        <p:txBody>
          <a:bodyPr lIns="91439" tIns="45719" rIns="91439" bIns="45719">
            <a:noAutofit/>
          </a:bodyPr>
          <a:lstStyle/>
          <a:p>
            <a:endParaRPr/>
          </a:p>
        </p:txBody>
      </p:sp>
      <p:sp>
        <p:nvSpPr>
          <p:cNvPr id="63" name="スライドのタイトル"/>
          <p:cNvSpPr txBox="1">
            <a:spLocks noGrp="1"/>
          </p:cNvSpPr>
          <p:nvPr>
            <p:ph type="title" hasCustomPrompt="1"/>
          </p:nvPr>
        </p:nvSpPr>
        <p:spPr>
          <a:xfrm>
            <a:off x="1206500" y="952500"/>
            <a:ext cx="9779000" cy="1435100"/>
          </a:xfrm>
          <a:prstGeom prst="rect">
            <a:avLst/>
          </a:prstGeom>
        </p:spPr>
        <p:txBody>
          <a:bodyPr/>
          <a:lstStyle/>
          <a:p>
            <a:r>
              <a:t>スライドのタイトル</a:t>
            </a:r>
          </a:p>
        </p:txBody>
      </p:sp>
      <p:sp>
        <p:nvSpPr>
          <p:cNvPr id="64"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セクション">
    <p:bg>
      <p:bgPr>
        <a:solidFill>
          <a:srgbClr val="003462"/>
        </a:solidFill>
        <a:effectLst/>
      </p:bgPr>
    </p:bg>
    <p:spTree>
      <p:nvGrpSpPr>
        <p:cNvPr id="1" name=""/>
        <p:cNvGrpSpPr/>
        <p:nvPr/>
      </p:nvGrpSpPr>
      <p:grpSpPr>
        <a:xfrm>
          <a:off x="0" y="0"/>
          <a:ext cx="0" cy="0"/>
          <a:chOff x="0" y="0"/>
          <a:chExt cx="0" cy="0"/>
        </a:xfrm>
      </p:grpSpPr>
      <p:sp>
        <p:nvSpPr>
          <p:cNvPr id="71" name="セクションタイトル"/>
          <p:cNvSpPr txBox="1">
            <a:spLocks noGrp="1"/>
          </p:cNvSpPr>
          <p:nvPr>
            <p:ph type="title" hasCustomPrompt="1"/>
          </p:nvPr>
        </p:nvSpPr>
        <p:spPr>
          <a:xfrm>
            <a:off x="1206496" y="4533900"/>
            <a:ext cx="21971004" cy="4648200"/>
          </a:xfrm>
          <a:prstGeom prst="rect">
            <a:avLst/>
          </a:prstGeom>
        </p:spPr>
        <p:txBody>
          <a:bodyPr anchor="ctr"/>
          <a:lstStyle>
            <a:lvl1pPr>
              <a:defRPr sz="11600" spc="-232">
                <a:solidFill>
                  <a:srgbClr val="FFFFFF"/>
                </a:solidFill>
                <a:latin typeface="ヒラギノ角ゴ ProN W3"/>
                <a:ea typeface="ヒラギノ角ゴ ProN W3"/>
                <a:cs typeface="ヒラギノ角ゴ ProN W3"/>
                <a:sym typeface="ヒラギノ角ゴ ProN W3"/>
              </a:defRPr>
            </a:lvl1pPr>
          </a:lstStyle>
          <a:p>
            <a:r>
              <a:t>セクションタイトル</a:t>
            </a:r>
          </a:p>
        </p:txBody>
      </p:sp>
      <p:sp>
        <p:nvSpPr>
          <p:cNvPr id="72" name="スライド番号"/>
          <p:cNvSpPr txBox="1">
            <a:spLocks noGrp="1"/>
          </p:cNvSpPr>
          <p:nvPr>
            <p:ph type="sldNum" sz="quarter" idx="2"/>
          </p:nvPr>
        </p:nvSpPr>
        <p:spPr>
          <a:xfrm>
            <a:off x="11978411" y="13129632"/>
            <a:ext cx="414681" cy="330201"/>
          </a:xfrm>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タイトルのみ">
    <p:spTree>
      <p:nvGrpSpPr>
        <p:cNvPr id="1" name=""/>
        <p:cNvGrpSpPr/>
        <p:nvPr/>
      </p:nvGrpSpPr>
      <p:grpSpPr>
        <a:xfrm>
          <a:off x="0" y="0"/>
          <a:ext cx="0" cy="0"/>
          <a:chOff x="0" y="0"/>
          <a:chExt cx="0" cy="0"/>
        </a:xfrm>
      </p:grpSpPr>
      <p:sp>
        <p:nvSpPr>
          <p:cNvPr id="79" name="スライドのタイトル"/>
          <p:cNvSpPr txBox="1">
            <a:spLocks noGrp="1"/>
          </p:cNvSpPr>
          <p:nvPr>
            <p:ph type="title" hasCustomPrompt="1"/>
          </p:nvPr>
        </p:nvSpPr>
        <p:spPr>
          <a:xfrm>
            <a:off x="1206500" y="952500"/>
            <a:ext cx="21971000" cy="1434949"/>
          </a:xfrm>
          <a:prstGeom prst="rect">
            <a:avLst/>
          </a:prstGeom>
        </p:spPr>
        <p:txBody>
          <a:bodyPr/>
          <a:lstStyle/>
          <a:p>
            <a:r>
              <a:t>スライドのタイトル</a:t>
            </a:r>
          </a:p>
        </p:txBody>
      </p:sp>
      <p:sp>
        <p:nvSpPr>
          <p:cNvPr id="80" name="スライドのサブタイトル"/>
          <p:cNvSpPr txBox="1">
            <a:spLocks noGrp="1"/>
          </p:cNvSpPr>
          <p:nvPr>
            <p:ph type="body" sz="quarter" idx="21" hasCustomPrompt="1"/>
          </p:nvPr>
        </p:nvSpPr>
        <p:spPr>
          <a:xfrm>
            <a:off x="1206500" y="2247900"/>
            <a:ext cx="21971000" cy="934779"/>
          </a:xfrm>
          <a:prstGeom prst="rect">
            <a:avLst/>
          </a:prstGeom>
        </p:spPr>
        <p:txBody>
          <a:bodyPr lIns="45719" tIns="45719" rIns="45719" bIns="45719"/>
          <a:lstStyle>
            <a:lvl1pPr marL="0" indent="0" defTabSz="825500">
              <a:lnSpc>
                <a:spcPct val="100000"/>
              </a:lnSpc>
              <a:spcBef>
                <a:spcPts val="0"/>
              </a:spcBef>
              <a:buSzTx/>
              <a:buNone/>
              <a:defRPr sz="5500">
                <a:latin typeface="+mn-lt"/>
                <a:ea typeface="+mn-ea"/>
                <a:cs typeface="+mn-cs"/>
                <a:sym typeface="ヒラギノ角ゴ ProN W6"/>
              </a:defRPr>
            </a:lvl1pPr>
          </a:lstStyle>
          <a:p>
            <a:r>
              <a:t>スライドのサブタイトル</a:t>
            </a:r>
          </a:p>
        </p:txBody>
      </p:sp>
      <p:sp>
        <p:nvSpPr>
          <p:cNvPr id="8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議題">
    <p:spTree>
      <p:nvGrpSpPr>
        <p:cNvPr id="1" name=""/>
        <p:cNvGrpSpPr/>
        <p:nvPr/>
      </p:nvGrpSpPr>
      <p:grpSpPr>
        <a:xfrm>
          <a:off x="0" y="0"/>
          <a:ext cx="0" cy="0"/>
          <a:chOff x="0" y="0"/>
          <a:chExt cx="0" cy="0"/>
        </a:xfrm>
      </p:grpSpPr>
      <p:sp>
        <p:nvSpPr>
          <p:cNvPr id="88" name="議題のタイトル"/>
          <p:cNvSpPr txBox="1">
            <a:spLocks noGrp="1"/>
          </p:cNvSpPr>
          <p:nvPr>
            <p:ph type="title" hasCustomPrompt="1"/>
          </p:nvPr>
        </p:nvSpPr>
        <p:spPr>
          <a:xfrm>
            <a:off x="1206500" y="952500"/>
            <a:ext cx="21971000" cy="1435100"/>
          </a:xfrm>
          <a:prstGeom prst="rect">
            <a:avLst/>
          </a:prstGeom>
        </p:spPr>
        <p:txBody>
          <a:bodyPr/>
          <a:lstStyle/>
          <a:p>
            <a:r>
              <a:t>議題のタイトル</a:t>
            </a:r>
          </a:p>
        </p:txBody>
      </p:sp>
      <p:sp>
        <p:nvSpPr>
          <p:cNvPr id="89" name="議題のサブタイトル"/>
          <p:cNvSpPr txBox="1">
            <a:spLocks noGrp="1"/>
          </p:cNvSpPr>
          <p:nvPr>
            <p:ph type="body" sz="quarter" idx="21" hasCustomPrompt="1"/>
          </p:nvPr>
        </p:nvSpPr>
        <p:spPr>
          <a:xfrm>
            <a:off x="1206500" y="2247900"/>
            <a:ext cx="21971000" cy="934779"/>
          </a:xfrm>
          <a:prstGeom prst="rect">
            <a:avLst/>
          </a:prstGeom>
        </p:spPr>
        <p:txBody>
          <a:bodyPr lIns="45719" tIns="45719" rIns="45719" bIns="45719"/>
          <a:lstStyle>
            <a:lvl1pPr marL="0" indent="0" defTabSz="825500">
              <a:lnSpc>
                <a:spcPct val="100000"/>
              </a:lnSpc>
              <a:spcBef>
                <a:spcPts val="0"/>
              </a:spcBef>
              <a:buSzTx/>
              <a:buNone/>
              <a:defRPr sz="5500">
                <a:latin typeface="+mn-lt"/>
                <a:ea typeface="+mn-ea"/>
                <a:cs typeface="+mn-cs"/>
                <a:sym typeface="ヒラギノ角ゴ ProN W6"/>
              </a:defRPr>
            </a:lvl1pPr>
          </a:lstStyle>
          <a:p>
            <a:r>
              <a:t>議題のサブタイトル</a:t>
            </a:r>
          </a:p>
        </p:txBody>
      </p:sp>
      <p:sp>
        <p:nvSpPr>
          <p:cNvPr id="90" name="本文レベル1…"/>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議題のトピック</a:t>
            </a:r>
          </a:p>
          <a:p>
            <a:pPr lvl="1"/>
            <a:endParaRPr/>
          </a:p>
          <a:p>
            <a:pPr lvl="2"/>
            <a:endParaRPr/>
          </a:p>
          <a:p>
            <a:pPr lvl="3"/>
            <a:endParaRPr/>
          </a:p>
          <a:p>
            <a:pPr lvl="4"/>
            <a:endParaRPr/>
          </a:p>
        </p:txBody>
      </p:sp>
      <p:sp>
        <p:nvSpPr>
          <p:cNvPr id="9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スライドのタイトル"/>
          <p:cNvSpPr txBox="1">
            <a:spLocks noGrp="1"/>
          </p:cNvSpPr>
          <p:nvPr>
            <p:ph type="title" hasCustomPrompt="1"/>
          </p:nvPr>
        </p:nvSpPr>
        <p:spPr>
          <a:xfrm>
            <a:off x="1206500" y="952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スライドのタイトル</a:t>
            </a:r>
          </a:p>
        </p:txBody>
      </p:sp>
      <p:sp>
        <p:nvSpPr>
          <p:cNvPr id="3" name="本文レベル1…"/>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スライドの箇条書きテキスト</a:t>
            </a:r>
          </a:p>
          <a:p>
            <a:pPr lvl="1"/>
            <a:endParaRPr/>
          </a:p>
          <a:p>
            <a:pPr lvl="2"/>
            <a:endParaRPr/>
          </a:p>
          <a:p>
            <a:pPr lvl="3"/>
            <a:endParaRPr/>
          </a:p>
          <a:p>
            <a:pPr lvl="4"/>
            <a:endParaRPr/>
          </a:p>
        </p:txBody>
      </p:sp>
      <p:sp>
        <p:nvSpPr>
          <p:cNvPr id="4" name="スライド番号"/>
          <p:cNvSpPr txBox="1">
            <a:spLocks noGrp="1"/>
          </p:cNvSpPr>
          <p:nvPr>
            <p:ph type="sldNum" sz="quarter" idx="2"/>
          </p:nvPr>
        </p:nvSpPr>
        <p:spPr>
          <a:xfrm>
            <a:off x="11978411" y="13125399"/>
            <a:ext cx="414681" cy="3302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2438338" rtl="0" latinLnBrk="0">
        <a:lnSpc>
          <a:spcPct val="80000"/>
        </a:lnSpc>
        <a:spcBef>
          <a:spcPts val="0"/>
        </a:spcBef>
        <a:spcAft>
          <a:spcPts val="0"/>
        </a:spcAft>
        <a:buClrTx/>
        <a:buSzTx/>
        <a:buFontTx/>
        <a:buNone/>
        <a:tabLst/>
        <a:defRPr sz="8500" b="0" i="0" u="none" strike="noStrike" cap="none" spc="-170" baseline="0">
          <a:solidFill>
            <a:schemeClr val="accent1">
              <a:hueOff val="114395"/>
              <a:lumOff val="-24975"/>
            </a:schemeClr>
          </a:solidFill>
          <a:uFillTx/>
          <a:latin typeface="+mn-lt"/>
          <a:ea typeface="+mn-ea"/>
          <a:cs typeface="+mn-cs"/>
          <a:sym typeface="ヒラギノ角ゴ ProN W6"/>
        </a:defRPr>
      </a:lvl1pPr>
      <a:lvl2pPr marL="0" marR="0" indent="457200" algn="l" defTabSz="2438338" rtl="0" latinLnBrk="0">
        <a:lnSpc>
          <a:spcPct val="80000"/>
        </a:lnSpc>
        <a:spcBef>
          <a:spcPts val="0"/>
        </a:spcBef>
        <a:spcAft>
          <a:spcPts val="0"/>
        </a:spcAft>
        <a:buClrTx/>
        <a:buSzTx/>
        <a:buFontTx/>
        <a:buNone/>
        <a:tabLst/>
        <a:defRPr sz="8500" b="0" i="0" u="none" strike="noStrike" cap="none" spc="-170" baseline="0">
          <a:solidFill>
            <a:schemeClr val="accent1">
              <a:hueOff val="114395"/>
              <a:lumOff val="-24975"/>
            </a:schemeClr>
          </a:solidFill>
          <a:uFillTx/>
          <a:latin typeface="+mn-lt"/>
          <a:ea typeface="+mn-ea"/>
          <a:cs typeface="+mn-cs"/>
          <a:sym typeface="ヒラギノ角ゴ ProN W6"/>
        </a:defRPr>
      </a:lvl2pPr>
      <a:lvl3pPr marL="0" marR="0" indent="914400" algn="l" defTabSz="2438338" rtl="0" latinLnBrk="0">
        <a:lnSpc>
          <a:spcPct val="80000"/>
        </a:lnSpc>
        <a:spcBef>
          <a:spcPts val="0"/>
        </a:spcBef>
        <a:spcAft>
          <a:spcPts val="0"/>
        </a:spcAft>
        <a:buClrTx/>
        <a:buSzTx/>
        <a:buFontTx/>
        <a:buNone/>
        <a:tabLst/>
        <a:defRPr sz="8500" b="0" i="0" u="none" strike="noStrike" cap="none" spc="-170" baseline="0">
          <a:solidFill>
            <a:schemeClr val="accent1">
              <a:hueOff val="114395"/>
              <a:lumOff val="-24975"/>
            </a:schemeClr>
          </a:solidFill>
          <a:uFillTx/>
          <a:latin typeface="+mn-lt"/>
          <a:ea typeface="+mn-ea"/>
          <a:cs typeface="+mn-cs"/>
          <a:sym typeface="ヒラギノ角ゴ ProN W6"/>
        </a:defRPr>
      </a:lvl3pPr>
      <a:lvl4pPr marL="0" marR="0" indent="1371600" algn="l" defTabSz="2438338" rtl="0" latinLnBrk="0">
        <a:lnSpc>
          <a:spcPct val="80000"/>
        </a:lnSpc>
        <a:spcBef>
          <a:spcPts val="0"/>
        </a:spcBef>
        <a:spcAft>
          <a:spcPts val="0"/>
        </a:spcAft>
        <a:buClrTx/>
        <a:buSzTx/>
        <a:buFontTx/>
        <a:buNone/>
        <a:tabLst/>
        <a:defRPr sz="8500" b="0" i="0" u="none" strike="noStrike" cap="none" spc="-170" baseline="0">
          <a:solidFill>
            <a:schemeClr val="accent1">
              <a:hueOff val="114395"/>
              <a:lumOff val="-24975"/>
            </a:schemeClr>
          </a:solidFill>
          <a:uFillTx/>
          <a:latin typeface="+mn-lt"/>
          <a:ea typeface="+mn-ea"/>
          <a:cs typeface="+mn-cs"/>
          <a:sym typeface="ヒラギノ角ゴ ProN W6"/>
        </a:defRPr>
      </a:lvl4pPr>
      <a:lvl5pPr marL="0" marR="0" indent="1828800" algn="l" defTabSz="2438338" rtl="0" latinLnBrk="0">
        <a:lnSpc>
          <a:spcPct val="80000"/>
        </a:lnSpc>
        <a:spcBef>
          <a:spcPts val="0"/>
        </a:spcBef>
        <a:spcAft>
          <a:spcPts val="0"/>
        </a:spcAft>
        <a:buClrTx/>
        <a:buSzTx/>
        <a:buFontTx/>
        <a:buNone/>
        <a:tabLst/>
        <a:defRPr sz="8500" b="0" i="0" u="none" strike="noStrike" cap="none" spc="-170" baseline="0">
          <a:solidFill>
            <a:schemeClr val="accent1">
              <a:hueOff val="114395"/>
              <a:lumOff val="-24975"/>
            </a:schemeClr>
          </a:solidFill>
          <a:uFillTx/>
          <a:latin typeface="+mn-lt"/>
          <a:ea typeface="+mn-ea"/>
          <a:cs typeface="+mn-cs"/>
          <a:sym typeface="ヒラギノ角ゴ ProN W6"/>
        </a:defRPr>
      </a:lvl5pPr>
      <a:lvl6pPr marL="0" marR="0" indent="2286000" algn="l" defTabSz="2438338" rtl="0" latinLnBrk="0">
        <a:lnSpc>
          <a:spcPct val="80000"/>
        </a:lnSpc>
        <a:spcBef>
          <a:spcPts val="0"/>
        </a:spcBef>
        <a:spcAft>
          <a:spcPts val="0"/>
        </a:spcAft>
        <a:buClrTx/>
        <a:buSzTx/>
        <a:buFontTx/>
        <a:buNone/>
        <a:tabLst/>
        <a:defRPr sz="8500" b="0" i="0" u="none" strike="noStrike" cap="none" spc="-170" baseline="0">
          <a:solidFill>
            <a:schemeClr val="accent1">
              <a:hueOff val="114395"/>
              <a:lumOff val="-24975"/>
            </a:schemeClr>
          </a:solidFill>
          <a:uFillTx/>
          <a:latin typeface="+mn-lt"/>
          <a:ea typeface="+mn-ea"/>
          <a:cs typeface="+mn-cs"/>
          <a:sym typeface="ヒラギノ角ゴ ProN W6"/>
        </a:defRPr>
      </a:lvl6pPr>
      <a:lvl7pPr marL="0" marR="0" indent="2743200" algn="l" defTabSz="2438338" rtl="0" latinLnBrk="0">
        <a:lnSpc>
          <a:spcPct val="80000"/>
        </a:lnSpc>
        <a:spcBef>
          <a:spcPts val="0"/>
        </a:spcBef>
        <a:spcAft>
          <a:spcPts val="0"/>
        </a:spcAft>
        <a:buClrTx/>
        <a:buSzTx/>
        <a:buFontTx/>
        <a:buNone/>
        <a:tabLst/>
        <a:defRPr sz="8500" b="0" i="0" u="none" strike="noStrike" cap="none" spc="-170" baseline="0">
          <a:solidFill>
            <a:schemeClr val="accent1">
              <a:hueOff val="114395"/>
              <a:lumOff val="-24975"/>
            </a:schemeClr>
          </a:solidFill>
          <a:uFillTx/>
          <a:latin typeface="+mn-lt"/>
          <a:ea typeface="+mn-ea"/>
          <a:cs typeface="+mn-cs"/>
          <a:sym typeface="ヒラギノ角ゴ ProN W6"/>
        </a:defRPr>
      </a:lvl7pPr>
      <a:lvl8pPr marL="0" marR="0" indent="3200400" algn="l" defTabSz="2438338" rtl="0" latinLnBrk="0">
        <a:lnSpc>
          <a:spcPct val="80000"/>
        </a:lnSpc>
        <a:spcBef>
          <a:spcPts val="0"/>
        </a:spcBef>
        <a:spcAft>
          <a:spcPts val="0"/>
        </a:spcAft>
        <a:buClrTx/>
        <a:buSzTx/>
        <a:buFontTx/>
        <a:buNone/>
        <a:tabLst/>
        <a:defRPr sz="8500" b="0" i="0" u="none" strike="noStrike" cap="none" spc="-170" baseline="0">
          <a:solidFill>
            <a:schemeClr val="accent1">
              <a:hueOff val="114395"/>
              <a:lumOff val="-24975"/>
            </a:schemeClr>
          </a:solidFill>
          <a:uFillTx/>
          <a:latin typeface="+mn-lt"/>
          <a:ea typeface="+mn-ea"/>
          <a:cs typeface="+mn-cs"/>
          <a:sym typeface="ヒラギノ角ゴ ProN W6"/>
        </a:defRPr>
      </a:lvl8pPr>
      <a:lvl9pPr marL="0" marR="0" indent="3657600" algn="l" defTabSz="2438338" rtl="0" latinLnBrk="0">
        <a:lnSpc>
          <a:spcPct val="80000"/>
        </a:lnSpc>
        <a:spcBef>
          <a:spcPts val="0"/>
        </a:spcBef>
        <a:spcAft>
          <a:spcPts val="0"/>
        </a:spcAft>
        <a:buClrTx/>
        <a:buSzTx/>
        <a:buFontTx/>
        <a:buNone/>
        <a:tabLst/>
        <a:defRPr sz="8500" b="0" i="0" u="none" strike="noStrike" cap="none" spc="-170" baseline="0">
          <a:solidFill>
            <a:schemeClr val="accent1">
              <a:hueOff val="114395"/>
              <a:lumOff val="-24975"/>
            </a:schemeClr>
          </a:solidFill>
          <a:uFillTx/>
          <a:latin typeface="+mn-lt"/>
          <a:ea typeface="+mn-ea"/>
          <a:cs typeface="+mn-cs"/>
          <a:sym typeface="ヒラギノ角ゴ ProN W6"/>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ヒラギノ角ゴ ProN W3"/>
          <a:ea typeface="ヒラギノ角ゴ ProN W3"/>
          <a:cs typeface="ヒラギノ角ゴ ProN W3"/>
          <a:sym typeface="ヒラギノ角ゴ ProN W3"/>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ヒラギノ角ゴ ProN W3"/>
          <a:ea typeface="ヒラギノ角ゴ ProN W3"/>
          <a:cs typeface="ヒラギノ角ゴ ProN W3"/>
          <a:sym typeface="ヒラギノ角ゴ ProN W3"/>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ヒラギノ角ゴ ProN W3"/>
          <a:ea typeface="ヒラギノ角ゴ ProN W3"/>
          <a:cs typeface="ヒラギノ角ゴ ProN W3"/>
          <a:sym typeface="ヒラギノ角ゴ ProN W3"/>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ヒラギノ角ゴ ProN W3"/>
          <a:ea typeface="ヒラギノ角ゴ ProN W3"/>
          <a:cs typeface="ヒラギノ角ゴ ProN W3"/>
          <a:sym typeface="ヒラギノ角ゴ ProN W3"/>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ヒラギノ角ゴ ProN W3"/>
          <a:ea typeface="ヒラギノ角ゴ ProN W3"/>
          <a:cs typeface="ヒラギノ角ゴ ProN W3"/>
          <a:sym typeface="ヒラギノ角ゴ ProN W3"/>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ヒラギノ角ゴ ProN W3"/>
          <a:ea typeface="ヒラギノ角ゴ ProN W3"/>
          <a:cs typeface="ヒラギノ角ゴ ProN W3"/>
          <a:sym typeface="ヒラギノ角ゴ ProN W3"/>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ヒラギノ角ゴ ProN W3"/>
          <a:ea typeface="ヒラギノ角ゴ ProN W3"/>
          <a:cs typeface="ヒラギノ角ゴ ProN W3"/>
          <a:sym typeface="ヒラギノ角ゴ ProN W3"/>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ヒラギノ角ゴ ProN W3"/>
          <a:ea typeface="ヒラギノ角ゴ ProN W3"/>
          <a:cs typeface="ヒラギノ角ゴ ProN W3"/>
          <a:sym typeface="ヒラギノ角ゴ ProN W3"/>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ヒラギノ角ゴ ProN W3"/>
          <a:ea typeface="ヒラギノ角ゴ ProN W3"/>
          <a:cs typeface="ヒラギノ角ゴ ProN W3"/>
          <a:sym typeface="ヒラギノ角ゴ ProN W3"/>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ヒラギノ角ゴ ProN W3"/>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ヒラギノ角ゴ ProN W3"/>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ヒラギノ角ゴ ProN W3"/>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ヒラギノ角ゴ ProN W3"/>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ヒラギノ角ゴ ProN W3"/>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ヒラギノ角ゴ ProN W3"/>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ヒラギノ角ゴ ProN W3"/>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ヒラギノ角ゴ ProN W3"/>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ヒラギノ角ゴ ProN W3"/>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音素って何？"/>
          <p:cNvSpPr txBox="1">
            <a:spLocks noGrp="1"/>
          </p:cNvSpPr>
          <p:nvPr>
            <p:ph type="title"/>
          </p:nvPr>
        </p:nvSpPr>
        <p:spPr>
          <a:prstGeom prst="rect">
            <a:avLst/>
          </a:prstGeom>
        </p:spPr>
        <p:txBody>
          <a:bodyPr/>
          <a:lstStyle/>
          <a:p>
            <a:r>
              <a:t>音素って何？</a:t>
            </a:r>
          </a:p>
        </p:txBody>
      </p:sp>
      <p:sp>
        <p:nvSpPr>
          <p:cNvPr id="152" name="日本語の音素"/>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日本語の音素</a:t>
            </a:r>
          </a:p>
        </p:txBody>
      </p:sp>
      <p:sp>
        <p:nvSpPr>
          <p:cNvPr id="153" name="語の意味を区別できる…"/>
          <p:cNvSpPr txBox="1">
            <a:spLocks noGrp="1"/>
          </p:cNvSpPr>
          <p:nvPr>
            <p:ph type="body" idx="1"/>
          </p:nvPr>
        </p:nvSpPr>
        <p:spPr>
          <a:xfrm>
            <a:off x="1199150" y="4245742"/>
            <a:ext cx="21978350" cy="8258774"/>
          </a:xfrm>
          <a:prstGeom prst="rect">
            <a:avLst/>
          </a:prstGeom>
        </p:spPr>
        <p:txBody>
          <a:bodyPr/>
          <a:lstStyle/>
          <a:p>
            <a:pPr>
              <a:defRPr sz="7000" spc="-70">
                <a:latin typeface="+mn-lt"/>
                <a:ea typeface="+mn-ea"/>
                <a:cs typeface="+mn-cs"/>
                <a:sym typeface="ヒラギノ角ゴ ProN W6"/>
              </a:defRPr>
            </a:pPr>
            <a:r>
              <a:t>語の意味を区別できる</a:t>
            </a:r>
          </a:p>
          <a:p>
            <a:pPr>
              <a:defRPr sz="7000" spc="-70">
                <a:latin typeface="+mn-lt"/>
                <a:ea typeface="+mn-ea"/>
                <a:cs typeface="+mn-cs"/>
                <a:sym typeface="ヒラギノ角ゴ ProN W6"/>
              </a:defRPr>
            </a:pPr>
            <a:r>
              <a:t>音声の最小単位のこと</a:t>
            </a:r>
          </a:p>
          <a:p>
            <a:r>
              <a:t>簡単に言うと…</a:t>
            </a:r>
          </a:p>
          <a:p>
            <a:pPr>
              <a:defRPr>
                <a:solidFill>
                  <a:srgbClr val="B51A00"/>
                </a:solidFill>
              </a:defRPr>
            </a:pPr>
            <a:r>
              <a:t>語の意味を決める1番小さい</a:t>
            </a:r>
          </a:p>
          <a:p>
            <a:pPr>
              <a:defRPr>
                <a:solidFill>
                  <a:srgbClr val="B51A00"/>
                </a:solidFill>
              </a:defRPr>
            </a:pPr>
            <a:r>
              <a:t>ひとまとまりのこと。</a:t>
            </a:r>
          </a:p>
          <a:p>
            <a:pPr>
              <a:defRPr sz="4700" spc="-47"/>
            </a:pPr>
            <a:r>
              <a:t>　例：筆(fude)、笛(fue)、腕(ude)</a:t>
            </a:r>
          </a:p>
        </p:txBody>
      </p:sp>
      <p:pic>
        <p:nvPicPr>
          <p:cNvPr id="154" name="IMG_1316.jpeg" descr="IMG_1316.jpeg"/>
          <p:cNvPicPr>
            <a:picLocks noChangeAspect="1"/>
          </p:cNvPicPr>
          <p:nvPr/>
        </p:nvPicPr>
        <p:blipFill>
          <a:blip r:embed="rId2"/>
          <a:stretch>
            <a:fillRect/>
          </a:stretch>
        </p:blipFill>
        <p:spPr>
          <a:xfrm>
            <a:off x="10576562" y="3989364"/>
            <a:ext cx="13385595" cy="8771530"/>
          </a:xfrm>
          <a:prstGeom prst="rect">
            <a:avLst/>
          </a:prstGeom>
          <a:ln w="12700">
            <a:miter lim="400000"/>
          </a:ln>
        </p:spPr>
      </p:pic>
      <p:sp>
        <p:nvSpPr>
          <p:cNvPr id="155" name="母音音素：a,i,u,e,o…"/>
          <p:cNvSpPr txBox="1"/>
          <p:nvPr/>
        </p:nvSpPr>
        <p:spPr>
          <a:xfrm>
            <a:off x="13762609" y="1289597"/>
            <a:ext cx="9011808" cy="28513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algn="l" defTabSz="825500">
              <a:spcBef>
                <a:spcPts val="1800"/>
              </a:spcBef>
              <a:defRPr sz="5500" spc="-55">
                <a:solidFill>
                  <a:srgbClr val="000000"/>
                </a:solidFill>
              </a:defRPr>
            </a:pPr>
            <a:r>
              <a:t>母音音素：a,i,u,e,o</a:t>
            </a:r>
          </a:p>
          <a:p>
            <a:pPr algn="l" defTabSz="825500">
              <a:spcBef>
                <a:spcPts val="1800"/>
              </a:spcBef>
              <a:defRPr sz="5500" spc="-55">
                <a:solidFill>
                  <a:srgbClr val="000000"/>
                </a:solidFill>
              </a:defRPr>
            </a:pPr>
            <a:r>
              <a:t>子音音素：k,s,t,n,h,m,y,r,w</a:t>
            </a:r>
          </a:p>
        </p:txBody>
      </p:sp>
      <p:sp>
        <p:nvSpPr>
          <p:cNvPr id="156" name="http://oshirois.blog.fc2.com/blog-entry-60.html?sp"/>
          <p:cNvSpPr txBox="1"/>
          <p:nvPr/>
        </p:nvSpPr>
        <p:spPr>
          <a:xfrm>
            <a:off x="14073847" y="12609277"/>
            <a:ext cx="7773925" cy="40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http://oshirois.blog.fc2.com/blog-entry-60.html?sp</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手の位置"/>
          <p:cNvSpPr txBox="1">
            <a:spLocks noGrp="1"/>
          </p:cNvSpPr>
          <p:nvPr>
            <p:ph type="body" idx="1"/>
          </p:nvPr>
        </p:nvSpPr>
        <p:spPr>
          <a:prstGeom prst="rect">
            <a:avLst/>
          </a:prstGeom>
        </p:spPr>
        <p:txBody>
          <a:bodyPr/>
          <a:lstStyle/>
          <a:p>
            <a:r>
              <a:t>手の位置</a:t>
            </a:r>
          </a:p>
        </p:txBody>
      </p:sp>
      <p:sp>
        <p:nvSpPr>
          <p:cNvPr id="188" name="ファクト情報"/>
          <p:cNvSpPr txBox="1">
            <a:spLocks noGrp="1"/>
          </p:cNvSpPr>
          <p:nvPr>
            <p:ph type="body" idx="21"/>
          </p:nvPr>
        </p:nvSpPr>
        <p:spPr>
          <a:prstGeom prst="rect">
            <a:avLst/>
          </a:prstGeom>
        </p:spPr>
        <p:txBody>
          <a:bodyPr/>
          <a:lstStyle/>
          <a:p>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手の動き"/>
          <p:cNvSpPr txBox="1">
            <a:spLocks noGrp="1"/>
          </p:cNvSpPr>
          <p:nvPr>
            <p:ph type="body" idx="1"/>
          </p:nvPr>
        </p:nvSpPr>
        <p:spPr>
          <a:prstGeom prst="rect">
            <a:avLst/>
          </a:prstGeom>
        </p:spPr>
        <p:txBody>
          <a:bodyPr/>
          <a:lstStyle/>
          <a:p>
            <a:r>
              <a:t>手の動き</a:t>
            </a:r>
          </a:p>
        </p:txBody>
      </p:sp>
      <p:sp>
        <p:nvSpPr>
          <p:cNvPr id="191" name="ファクト情報"/>
          <p:cNvSpPr txBox="1">
            <a:spLocks noGrp="1"/>
          </p:cNvSpPr>
          <p:nvPr>
            <p:ph type="body" idx="21"/>
          </p:nvPr>
        </p:nvSpPr>
        <p:spPr>
          <a:prstGeom prst="rect">
            <a:avLst/>
          </a:prstGeom>
        </p:spPr>
        <p:txBody>
          <a:bodyPr/>
          <a:lstStyle/>
          <a:p>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今日のまとめ"/>
          <p:cNvSpPr txBox="1">
            <a:spLocks noGrp="1"/>
          </p:cNvSpPr>
          <p:nvPr>
            <p:ph type="title"/>
          </p:nvPr>
        </p:nvSpPr>
        <p:spPr>
          <a:prstGeom prst="rect">
            <a:avLst/>
          </a:prstGeom>
        </p:spPr>
        <p:txBody>
          <a:bodyPr/>
          <a:lstStyle/>
          <a:p>
            <a:r>
              <a:t>今日のまとめ</a:t>
            </a:r>
          </a:p>
        </p:txBody>
      </p:sp>
      <p:sp>
        <p:nvSpPr>
          <p:cNvPr id="194" name="覚えてるかな？"/>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覚えてるかな？</a:t>
            </a:r>
          </a:p>
        </p:txBody>
      </p:sp>
      <p:sp>
        <p:nvSpPr>
          <p:cNvPr id="195" name="音素とは？…"/>
          <p:cNvSpPr txBox="1">
            <a:spLocks noGrp="1"/>
          </p:cNvSpPr>
          <p:nvPr>
            <p:ph type="body" idx="1"/>
          </p:nvPr>
        </p:nvSpPr>
        <p:spPr>
          <a:prstGeom prst="rect">
            <a:avLst/>
          </a:prstGeom>
        </p:spPr>
        <p:txBody>
          <a:bodyPr/>
          <a:lstStyle/>
          <a:p>
            <a:r>
              <a:t>音素とは？</a:t>
            </a:r>
          </a:p>
          <a:p>
            <a:endParaRPr/>
          </a:p>
          <a:p>
            <a:r>
              <a:t>手話の音素とは「　　　　」「　　　　　」「　　　　」の3つ。</a:t>
            </a:r>
          </a:p>
          <a:p>
            <a:endParaRPr/>
          </a:p>
          <a:p>
            <a:r>
              <a:t>「　　　　　　」という研究が進んだおかげで、手話は日本語や英語と同じく言語として認められるようになりました。</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DB9BA585-22BF-EB43-BCB7-216D5AC33C7A}"/>
              </a:ext>
            </a:extLst>
          </p:cNvPr>
          <p:cNvSpPr/>
          <p:nvPr/>
        </p:nvSpPr>
        <p:spPr>
          <a:xfrm>
            <a:off x="1852246" y="5888504"/>
            <a:ext cx="20679508" cy="1938992"/>
          </a:xfrm>
          <a:prstGeom prst="rect">
            <a:avLst/>
          </a:prstGeom>
        </p:spPr>
        <p:txBody>
          <a:bodyPr wrap="square">
            <a:spAutoFit/>
          </a:bodyPr>
          <a:lstStyle/>
          <a:p>
            <a:pPr algn="l"/>
            <a:r>
              <a:rPr lang="ja-JP" altLang="ja-JP" sz="6000" kern="100">
                <a:latin typeface="+mj-lt"/>
                <a:ea typeface="ＭＳ 明朝" panose="02020609040205080304" pitchFamily="49" charset="-128"/>
                <a:cs typeface="Times New Roman" panose="02020603050405020304" pitchFamily="18" charset="0"/>
              </a:rPr>
              <a:t>作成：下森 めぐみ （</a:t>
            </a:r>
            <a:r>
              <a:rPr lang="en-US" altLang="ja-JP" sz="6000" kern="100" dirty="0">
                <a:latin typeface="+mj-lt"/>
                <a:ea typeface="ＭＳ 明朝" panose="02020609040205080304" pitchFamily="49" charset="-128"/>
                <a:cs typeface="Times New Roman" panose="02020603050405020304" pitchFamily="18" charset="0"/>
              </a:rPr>
              <a:t>2021</a:t>
            </a:r>
            <a:r>
              <a:rPr lang="ja-JP" altLang="ja-JP" sz="6000" kern="100">
                <a:latin typeface="+mj-lt"/>
                <a:ea typeface="ＭＳ 明朝" panose="02020609040205080304" pitchFamily="49" charset="-128"/>
                <a:cs typeface="Times New Roman" panose="02020603050405020304" pitchFamily="18" charset="0"/>
              </a:rPr>
              <a:t>年）</a:t>
            </a:r>
          </a:p>
          <a:p>
            <a:pPr algn="l"/>
            <a:r>
              <a:rPr lang="ja-JP" altLang="ja-JP" sz="6000" kern="100">
                <a:latin typeface="+mj-lt"/>
                <a:ea typeface="ＭＳ 明朝" panose="02020609040205080304" pitchFamily="49" charset="-128"/>
                <a:cs typeface="Times New Roman" panose="02020603050405020304" pitchFamily="18" charset="0"/>
              </a:rPr>
              <a:t>編集：</a:t>
            </a:r>
            <a:r>
              <a:rPr lang="ja-JP" altLang="en-US" sz="6000" kern="100">
                <a:latin typeface="+mj-lt"/>
                <a:ea typeface="ＭＳ 明朝" panose="02020609040205080304" pitchFamily="49" charset="-128"/>
                <a:cs typeface="Times New Roman" panose="02020603050405020304" pitchFamily="18" charset="0"/>
              </a:rPr>
              <a:t>筑波技術大学</a:t>
            </a:r>
            <a:r>
              <a:rPr lang="ja-JP" altLang="ja-JP" sz="6000" kern="100">
                <a:latin typeface="+mj-lt"/>
                <a:ea typeface="ＭＳ 明朝" panose="02020609040205080304" pitchFamily="49" charset="-128"/>
                <a:cs typeface="Times New Roman" panose="02020603050405020304" pitchFamily="18" charset="0"/>
              </a:rPr>
              <a:t>ろう者学教育コンテンツ開発取組担当</a:t>
            </a:r>
          </a:p>
        </p:txBody>
      </p:sp>
    </p:spTree>
    <p:extLst>
      <p:ext uri="{BB962C8B-B14F-4D97-AF65-F5344CB8AC3E}">
        <p14:creationId xmlns:p14="http://schemas.microsoft.com/office/powerpoint/2010/main" val="320184947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作者と日付"/>
          <p:cNvSpPr txBox="1">
            <a:spLocks noGrp="1"/>
          </p:cNvSpPr>
          <p:nvPr>
            <p:ph type="body" idx="21"/>
          </p:nvPr>
        </p:nvSpPr>
        <p:spPr>
          <a:prstGeom prst="rect">
            <a:avLst/>
          </a:prstGeom>
        </p:spPr>
        <p:txBody>
          <a:bodyPr>
            <a:normAutofit lnSpcReduction="10000"/>
          </a:bodyPr>
          <a:lstStyle/>
          <a:p>
            <a:endParaRPr/>
          </a:p>
        </p:txBody>
      </p:sp>
      <p:sp>
        <p:nvSpPr>
          <p:cNvPr id="159" name="手話の音素"/>
          <p:cNvSpPr txBox="1">
            <a:spLocks noGrp="1"/>
          </p:cNvSpPr>
          <p:nvPr>
            <p:ph type="ctrTitle"/>
          </p:nvPr>
        </p:nvSpPr>
        <p:spPr>
          <a:prstGeom prst="rect">
            <a:avLst/>
          </a:prstGeom>
        </p:spPr>
        <p:txBody>
          <a:bodyPr/>
          <a:lstStyle/>
          <a:p>
            <a:r>
              <a:t>手話の音素</a:t>
            </a:r>
          </a:p>
        </p:txBody>
      </p:sp>
      <p:sp>
        <p:nvSpPr>
          <p:cNvPr id="160" name="手話言語学"/>
          <p:cNvSpPr txBox="1">
            <a:spLocks noGrp="1"/>
          </p:cNvSpPr>
          <p:nvPr>
            <p:ph type="subTitle" sz="quarter" idx="1"/>
          </p:nvPr>
        </p:nvSpPr>
        <p:spPr>
          <a:prstGeom prst="rect">
            <a:avLst/>
          </a:prstGeom>
        </p:spPr>
        <p:txBody>
          <a:bodyPr/>
          <a:lstStyle/>
          <a:p>
            <a:r>
              <a:t>手話言語学</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手話に音素はあるだろうか？"/>
          <p:cNvSpPr txBox="1">
            <a:spLocks noGrp="1"/>
          </p:cNvSpPr>
          <p:nvPr>
            <p:ph type="title"/>
          </p:nvPr>
        </p:nvSpPr>
        <p:spPr>
          <a:prstGeom prst="rect">
            <a:avLst/>
          </a:prstGeom>
        </p:spPr>
        <p:txBody>
          <a:bodyPr/>
          <a:lstStyle/>
          <a:p>
            <a:r>
              <a:t>手話に音素はあるだろうか？</a:t>
            </a:r>
          </a:p>
        </p:txBody>
      </p:sp>
      <p:sp>
        <p:nvSpPr>
          <p:cNvPr id="163" name="もしあるならどんなものがある？"/>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もしあるならどんなものがある？</a:t>
            </a:r>
          </a:p>
        </p:txBody>
      </p:sp>
      <p:sp>
        <p:nvSpPr>
          <p:cNvPr id="164" name="議題のトピック"/>
          <p:cNvSpPr txBox="1">
            <a:spLocks noGrp="1"/>
          </p:cNvSpPr>
          <p:nvPr>
            <p:ph type="body" idx="1"/>
          </p:nvPr>
        </p:nvSpPr>
        <p:spPr>
          <a:prstGeom prst="rect">
            <a:avLst/>
          </a:prstGeom>
        </p:spPr>
        <p:txBody>
          <a:bodyPr/>
          <a:lstStyle/>
          <a:p>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手話の音素"/>
          <p:cNvSpPr txBox="1">
            <a:spLocks noGrp="1"/>
          </p:cNvSpPr>
          <p:nvPr>
            <p:ph type="title"/>
          </p:nvPr>
        </p:nvSpPr>
        <p:spPr>
          <a:prstGeom prst="rect">
            <a:avLst/>
          </a:prstGeom>
        </p:spPr>
        <p:txBody>
          <a:bodyPr/>
          <a:lstStyle/>
          <a:p>
            <a:r>
              <a:t>手話の音素</a:t>
            </a:r>
          </a:p>
        </p:txBody>
      </p:sp>
      <p:sp>
        <p:nvSpPr>
          <p:cNvPr id="167" name="ギャローデット大学教員…"/>
          <p:cNvSpPr txBox="1">
            <a:spLocks noGrp="1"/>
          </p:cNvSpPr>
          <p:nvPr>
            <p:ph type="body" idx="1"/>
          </p:nvPr>
        </p:nvSpPr>
        <p:spPr>
          <a:prstGeom prst="rect">
            <a:avLst/>
          </a:prstGeom>
        </p:spPr>
        <p:txBody>
          <a:bodyPr/>
          <a:lstStyle/>
          <a:p>
            <a:r>
              <a:t>ギャローデット大学教員</a:t>
            </a:r>
          </a:p>
          <a:p>
            <a:r>
              <a:t>ウィリアム・ストーキー考案</a:t>
            </a:r>
          </a:p>
          <a:p>
            <a:pPr>
              <a:defRPr sz="7000" spc="-70">
                <a:solidFill>
                  <a:srgbClr val="E22400"/>
                </a:solidFill>
                <a:latin typeface="+mn-lt"/>
                <a:ea typeface="+mn-ea"/>
                <a:cs typeface="+mn-cs"/>
                <a:sym typeface="ヒラギノ角ゴ ProN W6"/>
              </a:defRPr>
            </a:pPr>
            <a:r>
              <a:t>手の形</a:t>
            </a:r>
          </a:p>
          <a:p>
            <a:pPr>
              <a:defRPr sz="7000" spc="-70">
                <a:solidFill>
                  <a:srgbClr val="E22400"/>
                </a:solidFill>
                <a:latin typeface="+mn-lt"/>
                <a:ea typeface="+mn-ea"/>
                <a:cs typeface="+mn-cs"/>
                <a:sym typeface="ヒラギノ角ゴ ProN W6"/>
              </a:defRPr>
            </a:pPr>
            <a:r>
              <a:t>手の位置</a:t>
            </a:r>
          </a:p>
          <a:p>
            <a:pPr>
              <a:defRPr sz="7000" spc="-70">
                <a:solidFill>
                  <a:srgbClr val="E22400"/>
                </a:solidFill>
                <a:latin typeface="+mn-lt"/>
                <a:ea typeface="+mn-ea"/>
                <a:cs typeface="+mn-cs"/>
                <a:sym typeface="ヒラギノ角ゴ ProN W6"/>
              </a:defRPr>
            </a:pPr>
            <a:r>
              <a:t>手の動き</a:t>
            </a:r>
          </a:p>
        </p:txBody>
      </p:sp>
      <p:pic>
        <p:nvPicPr>
          <p:cNvPr id="168" name="イメージ" descr="イメージ"/>
          <p:cNvPicPr>
            <a:picLocks noChangeAspect="1"/>
          </p:cNvPicPr>
          <p:nvPr/>
        </p:nvPicPr>
        <p:blipFill>
          <a:blip r:embed="rId2"/>
          <a:stretch>
            <a:fillRect/>
          </a:stretch>
        </p:blipFill>
        <p:spPr>
          <a:xfrm>
            <a:off x="12323474" y="4520818"/>
            <a:ext cx="10895579" cy="7708622"/>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手話言語学とは？"/>
          <p:cNvSpPr txBox="1">
            <a:spLocks noGrp="1"/>
          </p:cNvSpPr>
          <p:nvPr>
            <p:ph type="title"/>
          </p:nvPr>
        </p:nvSpPr>
        <p:spPr>
          <a:prstGeom prst="rect">
            <a:avLst/>
          </a:prstGeom>
        </p:spPr>
        <p:txBody>
          <a:bodyPr/>
          <a:lstStyle/>
          <a:p>
            <a:r>
              <a:t>手話言語学とは？</a:t>
            </a:r>
          </a:p>
        </p:txBody>
      </p:sp>
      <p:sp>
        <p:nvSpPr>
          <p:cNvPr id="171" name="手話の音素の発見は手話言語学の始まりだった"/>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手話の音素の発見は手話言語学の始まりだった</a:t>
            </a:r>
          </a:p>
        </p:txBody>
      </p:sp>
      <p:sp>
        <p:nvSpPr>
          <p:cNvPr id="172" name="実は……"/>
          <p:cNvSpPr txBox="1">
            <a:spLocks noGrp="1"/>
          </p:cNvSpPr>
          <p:nvPr>
            <p:ph type="body" idx="1"/>
          </p:nvPr>
        </p:nvSpPr>
        <p:spPr>
          <a:prstGeom prst="rect">
            <a:avLst/>
          </a:prstGeom>
        </p:spPr>
        <p:txBody>
          <a:bodyPr/>
          <a:lstStyle/>
          <a:p>
            <a:pPr defTabSz="817244">
              <a:spcBef>
                <a:spcPts val="1700"/>
              </a:spcBef>
              <a:defRPr sz="5445" spc="-54"/>
            </a:pPr>
            <a:r>
              <a:t>実は…</a:t>
            </a:r>
          </a:p>
          <a:p>
            <a:pPr defTabSz="817244">
              <a:spcBef>
                <a:spcPts val="1700"/>
              </a:spcBef>
              <a:defRPr sz="5445" spc="-54"/>
            </a:pPr>
            <a:r>
              <a:t>ウィリアム・ストーキーが手話の音素を見つけるまで、手話は「でたらめで簡単なジェスチャーと同じ」と考えられていました。</a:t>
            </a:r>
          </a:p>
          <a:p>
            <a:pPr defTabSz="817244">
              <a:spcBef>
                <a:spcPts val="1700"/>
              </a:spcBef>
              <a:defRPr sz="5445" spc="-54"/>
            </a:pPr>
            <a:r>
              <a:t>ウィリアム・ストーキーが「手話には音素がある」と発表して以来、「手話は言語だ」という考えがだんだん世界に広まり始めました。</a:t>
            </a:r>
          </a:p>
          <a:p>
            <a:pPr defTabSz="817244">
              <a:spcBef>
                <a:spcPts val="1700"/>
              </a:spcBef>
              <a:defRPr sz="5445" spc="-54"/>
            </a:pPr>
            <a:r>
              <a:t>そして</a:t>
            </a:r>
            <a:r>
              <a:rPr sz="6930" spc="-69">
                <a:latin typeface="+mn-lt"/>
                <a:ea typeface="+mn-ea"/>
                <a:cs typeface="+mn-cs"/>
                <a:sym typeface="ヒラギノ角ゴ ProN W6"/>
              </a:rPr>
              <a:t>「手話言語学」</a:t>
            </a:r>
            <a:r>
              <a:t>という研究の分野が生まれます。</a:t>
            </a:r>
          </a:p>
          <a:p>
            <a:pPr defTabSz="817244">
              <a:spcBef>
                <a:spcPts val="1700"/>
              </a:spcBef>
              <a:defRPr sz="5445" spc="-54"/>
            </a:pPr>
            <a:r>
              <a:t>https://ja.wikipedia.org/wiki/ウィリアム・ストーキー</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手話言語学とは？"/>
          <p:cNvSpPr txBox="1">
            <a:spLocks noGrp="1"/>
          </p:cNvSpPr>
          <p:nvPr>
            <p:ph type="title"/>
          </p:nvPr>
        </p:nvSpPr>
        <p:spPr>
          <a:prstGeom prst="rect">
            <a:avLst/>
          </a:prstGeom>
        </p:spPr>
        <p:txBody>
          <a:bodyPr/>
          <a:lstStyle/>
          <a:p>
            <a:r>
              <a:t>手話言語学とは？</a:t>
            </a:r>
          </a:p>
        </p:txBody>
      </p:sp>
      <p:sp>
        <p:nvSpPr>
          <p:cNvPr id="175" name="手話の音素の発見は手話言語学の始まりだった"/>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t>手話の音素の発見は手話言語学の始まりだった</a:t>
            </a:r>
          </a:p>
        </p:txBody>
      </p:sp>
      <p:sp>
        <p:nvSpPr>
          <p:cNvPr id="176" name="「手話はでたらめで簡単なジェスチャーと同じ」という考え方が…"/>
          <p:cNvSpPr txBox="1">
            <a:spLocks noGrp="1"/>
          </p:cNvSpPr>
          <p:nvPr>
            <p:ph type="body" idx="1"/>
          </p:nvPr>
        </p:nvSpPr>
        <p:spPr>
          <a:prstGeom prst="rect">
            <a:avLst/>
          </a:prstGeom>
        </p:spPr>
        <p:txBody>
          <a:bodyPr/>
          <a:lstStyle/>
          <a:p>
            <a:r>
              <a:t>「手話はでたらめで簡単なジェスチャーと同じ」という考え方が</a:t>
            </a:r>
          </a:p>
          <a:p>
            <a:r>
              <a:t>今も広まっていたら、どんなことが起きていたかな？</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手話音素ゲームをやってみよう"/>
          <p:cNvSpPr txBox="1">
            <a:spLocks noGrp="1"/>
          </p:cNvSpPr>
          <p:nvPr>
            <p:ph type="title"/>
          </p:nvPr>
        </p:nvSpPr>
        <p:spPr>
          <a:prstGeom prst="rect">
            <a:avLst/>
          </a:prstGeom>
        </p:spPr>
        <p:txBody>
          <a:bodyPr/>
          <a:lstStyle/>
          <a:p>
            <a:r>
              <a:t>手話音素ゲームをやってみよう</a:t>
            </a:r>
          </a:p>
        </p:txBody>
      </p:sp>
      <p:sp>
        <p:nvSpPr>
          <p:cNvPr id="179" name="① 「手の形」「手の位置」「手の動き」いずれか一つを選ぶ。…"/>
          <p:cNvSpPr txBox="1">
            <a:spLocks noGrp="1"/>
          </p:cNvSpPr>
          <p:nvPr>
            <p:ph type="body" idx="1"/>
          </p:nvPr>
        </p:nvSpPr>
        <p:spPr>
          <a:xfrm>
            <a:off x="1206500" y="3085846"/>
            <a:ext cx="21971000" cy="9418670"/>
          </a:xfrm>
          <a:prstGeom prst="rect">
            <a:avLst/>
          </a:prstGeom>
        </p:spPr>
        <p:txBody>
          <a:bodyPr/>
          <a:lstStyle/>
          <a:p>
            <a:r>
              <a:t>① 「手の形」「手の位置」「手の動き」いずれか一つを選ぶ。</a:t>
            </a:r>
          </a:p>
          <a:p>
            <a:endParaRPr/>
          </a:p>
          <a:p>
            <a:r>
              <a:t>② 1人ずつ順番に1つの手話表現をする。(持ち時間は10秒)</a:t>
            </a:r>
          </a:p>
          <a:p>
            <a:endParaRPr/>
          </a:p>
          <a:p>
            <a:r>
              <a:t>③ ①と違う手話表現をしてしまったり、思いつかなかったら終了。</a:t>
            </a:r>
          </a:p>
          <a:p>
            <a:endParaRPr/>
          </a:p>
          <a:p>
            <a:pPr>
              <a:defRPr sz="7000" spc="-70">
                <a:latin typeface="+mn-lt"/>
                <a:ea typeface="+mn-ea"/>
                <a:cs typeface="+mn-cs"/>
                <a:sym typeface="ヒラギノ角ゴ ProN W6"/>
              </a:defRPr>
            </a:pPr>
            <a:r>
              <a:t>どれだけ多くの手話表現を思いつけるかがキー！</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手話音素ゲームをやってみよう"/>
          <p:cNvSpPr txBox="1">
            <a:spLocks noGrp="1"/>
          </p:cNvSpPr>
          <p:nvPr>
            <p:ph type="title"/>
          </p:nvPr>
        </p:nvSpPr>
        <p:spPr>
          <a:prstGeom prst="rect">
            <a:avLst/>
          </a:prstGeom>
        </p:spPr>
        <p:txBody>
          <a:bodyPr/>
          <a:lstStyle/>
          <a:p>
            <a:r>
              <a:t>手話音素ゲームをやってみよう</a:t>
            </a:r>
          </a:p>
        </p:txBody>
      </p:sp>
      <p:sp>
        <p:nvSpPr>
          <p:cNvPr id="182" name="①「手の形」「手の位置」「手の動き」いずれか一つを選ぶ。…"/>
          <p:cNvSpPr txBox="1">
            <a:spLocks noGrp="1"/>
          </p:cNvSpPr>
          <p:nvPr>
            <p:ph type="body" idx="1"/>
          </p:nvPr>
        </p:nvSpPr>
        <p:spPr>
          <a:xfrm>
            <a:off x="1206500" y="3085846"/>
            <a:ext cx="21971000" cy="9418670"/>
          </a:xfrm>
          <a:prstGeom prst="rect">
            <a:avLst/>
          </a:prstGeom>
        </p:spPr>
        <p:txBody>
          <a:bodyPr/>
          <a:lstStyle/>
          <a:p>
            <a:r>
              <a:t>①「手の形」「手の位置」「手の動き」いずれか一つを選ぶ。</a:t>
            </a:r>
          </a:p>
          <a:p>
            <a:endParaRPr/>
          </a:p>
          <a:p>
            <a:r>
              <a:t>　「手の形」✌️👌👍✊✋☝️など</a:t>
            </a:r>
          </a:p>
          <a:p>
            <a:endParaRPr/>
          </a:p>
          <a:p>
            <a:r>
              <a:t>　「手の位置」こめかみ、頬、おでこ、口の前、胸の前など</a:t>
            </a:r>
          </a:p>
          <a:p>
            <a:endParaRPr/>
          </a:p>
          <a:p>
            <a:r>
              <a:t>　「手の動き」回転運動、上下運動、左右運動など</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手の形"/>
          <p:cNvSpPr txBox="1">
            <a:spLocks noGrp="1"/>
          </p:cNvSpPr>
          <p:nvPr>
            <p:ph type="body" idx="1"/>
          </p:nvPr>
        </p:nvSpPr>
        <p:spPr>
          <a:prstGeom prst="rect">
            <a:avLst/>
          </a:prstGeom>
        </p:spPr>
        <p:txBody>
          <a:bodyPr/>
          <a:lstStyle/>
          <a:p>
            <a:r>
              <a:t>手の形</a:t>
            </a:r>
          </a:p>
        </p:txBody>
      </p:sp>
      <p:sp>
        <p:nvSpPr>
          <p:cNvPr id="185" name="ファクト情報"/>
          <p:cNvSpPr txBox="1">
            <a:spLocks noGrp="1"/>
          </p:cNvSpPr>
          <p:nvPr>
            <p:ph type="body" idx="21"/>
          </p:nvPr>
        </p:nvSpPr>
        <p:spPr>
          <a:prstGeom prst="rect">
            <a:avLst/>
          </a:prstGeom>
        </p:spPr>
        <p:txBody>
          <a:bodyPr/>
          <a:lstStyle/>
          <a:p>
            <a:endParaRPr/>
          </a:p>
        </p:txBody>
      </p:sp>
    </p:spTree>
  </p:cSld>
  <p:clrMapOvr>
    <a:masterClrMapping/>
  </p:clrMapOvr>
  <p:transition spd="med"/>
</p:sld>
</file>

<file path=ppt/theme/theme1.xml><?xml version="1.0" encoding="utf-8"?>
<a:theme xmlns:a="http://schemas.openxmlformats.org/drawingml/2006/main" name="30_BasicColor">
  <a:themeElements>
    <a:clrScheme name="30_BasicColor">
      <a:dk1>
        <a:srgbClr val="5E5E5E"/>
      </a:dk1>
      <a:lt1>
        <a:srgbClr val="003462"/>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ヒラギノ角ゴ ProN W6"/>
        <a:ea typeface="ヒラギノ角ゴ ProN W6"/>
        <a:cs typeface="ヒラギノ角ゴ ProN W6"/>
      </a:majorFont>
      <a:minorFont>
        <a:latin typeface="ヒラギノ角ゴ ProN W6"/>
        <a:ea typeface="ヒラギノ角ゴ ProN W6"/>
        <a:cs typeface="ヒラギノ角ゴ ProN W6"/>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ヒラギノ角ゴ ProN W3"/>
            <a:ea typeface="ヒラギノ角ゴ ProN W3"/>
            <a:cs typeface="ヒラギノ角ゴ ProN W3"/>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30_BasicColor">
  <a:themeElements>
    <a:clrScheme name="30_BasicColor">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30_BasicColor">
      <a:majorFont>
        <a:latin typeface="ヒラギノ角ゴ ProN W6"/>
        <a:ea typeface="ヒラギノ角ゴ ProN W6"/>
        <a:cs typeface="ヒラギノ角ゴ ProN W6"/>
      </a:majorFont>
      <a:minorFont>
        <a:latin typeface="ヒラギノ角ゴ ProN W6"/>
        <a:ea typeface="ヒラギノ角ゴ ProN W6"/>
        <a:cs typeface="ヒラギノ角ゴ ProN W6"/>
      </a:minorFont>
    </a:fontScheme>
    <a:fmtScheme name="30_BasicCol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ヒラギノ角ゴ ProN W3"/>
            <a:ea typeface="ヒラギノ角ゴ ProN W3"/>
            <a:cs typeface="ヒラギノ角ゴ ProN W3"/>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ヒラギノ角ゴ ProN W3"/>
            <a:ea typeface="ヒラギノ角ゴ ProN W3"/>
            <a:cs typeface="ヒラギノ角ゴ ProN W3"/>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8607DA8DC66104293A043B8AD2EE2B4" ma:contentTypeVersion="8" ma:contentTypeDescription="Create a new document." ma:contentTypeScope="" ma:versionID="6e3b5f345b6ad0beaa4a39e7aab83f08">
  <xsd:schema xmlns:xsd="http://www.w3.org/2001/XMLSchema" xmlns:xs="http://www.w3.org/2001/XMLSchema" xmlns:p="http://schemas.microsoft.com/office/2006/metadata/properties" xmlns:ns2="329b4cf3-bef7-41bb-98f1-fb04074954c4" targetNamespace="http://schemas.microsoft.com/office/2006/metadata/properties" ma:root="true" ma:fieldsID="c0dce062200c4884d2247be5886fad6d" ns2:_="">
    <xsd:import namespace="329b4cf3-bef7-41bb-98f1-fb04074954c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9b4cf3-bef7-41bb-98f1-fb04074954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92F33A-FFAB-473B-B3E0-E87BAAD1C484}">
  <ds:schemaRefs>
    <ds:schemaRef ds:uri="http://schemas.microsoft.com/sharepoint/v3/contenttype/forms"/>
  </ds:schemaRefs>
</ds:datastoreItem>
</file>

<file path=customXml/itemProps2.xml><?xml version="1.0" encoding="utf-8"?>
<ds:datastoreItem xmlns:ds="http://schemas.openxmlformats.org/officeDocument/2006/customXml" ds:itemID="{52B18A76-ECFA-49A9-8E31-DF3CD63E0C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9b4cf3-bef7-41bb-98f1-fb04074954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185CA2-8E34-4C2F-81DC-962E857BE0E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282</Words>
  <Application>Microsoft Macintosh PowerPoint</Application>
  <PresentationFormat>ユーザー設定</PresentationFormat>
  <Paragraphs>60</Paragraphs>
  <Slides>13</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13</vt:i4>
      </vt:variant>
    </vt:vector>
  </HeadingPairs>
  <TitlesOfParts>
    <vt:vector size="16" baseType="lpstr">
      <vt:lpstr>ヒラギノ角ゴ ProN W3</vt:lpstr>
      <vt:lpstr>ヒラギノ角ゴ ProN W6</vt:lpstr>
      <vt:lpstr>30_BasicColor</vt:lpstr>
      <vt:lpstr>音素って何？</vt:lpstr>
      <vt:lpstr>手話の音素</vt:lpstr>
      <vt:lpstr>手話に音素はあるだろうか？</vt:lpstr>
      <vt:lpstr>手話の音素</vt:lpstr>
      <vt:lpstr>手話言語学とは？</vt:lpstr>
      <vt:lpstr>手話言語学とは？</vt:lpstr>
      <vt:lpstr>手話音素ゲームをやってみよう</vt:lpstr>
      <vt:lpstr>手話音素ゲームをやってみよう</vt:lpstr>
      <vt:lpstr>PowerPoint プレゼンテーション</vt:lpstr>
      <vt:lpstr>PowerPoint プレゼンテーション</vt:lpstr>
      <vt:lpstr>PowerPoint プレゼンテーション</vt:lpstr>
      <vt:lpstr>今日のまとめ</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音素って何？</dc:title>
  <cp:lastModifiedBy>辻田 望</cp:lastModifiedBy>
  <cp:revision>1</cp:revision>
  <dcterms:modified xsi:type="dcterms:W3CDTF">2022-03-25T05:28:23Z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0x010100A8607DA8DC66104293A043B8AD2EE2B4</vt:lpwstr>
  </property>
</Properties>
</file>