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1" r:id="rId8"/>
    <p:sldId id="259" r:id="rId9"/>
    <p:sldId id="260" r:id="rId10"/>
    <p:sldId id="262" r:id="rId11"/>
    <p:sldId id="264" r:id="rId12"/>
    <p:sldId id="263" r:id="rId13"/>
    <p:sldId id="265" r:id="rId14"/>
    <p:sldId id="274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江原 汐音" userId="620fb0d4-814e-4dd4-bcc8-3e92928e1b82" providerId="ADAL" clId="{203F6C84-92B0-43DD-9735-5249ECDADCC8}"/>
    <pc:docChg chg="undo custSel addSld modSld sldOrd">
      <pc:chgData name="江原 汐音" userId="620fb0d4-814e-4dd4-bcc8-3e92928e1b82" providerId="ADAL" clId="{203F6C84-92B0-43DD-9735-5249ECDADCC8}" dt="2021-11-29T08:09:41.685" v="1749" actId="20577"/>
      <pc:docMkLst>
        <pc:docMk/>
      </pc:docMkLst>
      <pc:sldChg chg="modSp mod">
        <pc:chgData name="江原 汐音" userId="620fb0d4-814e-4dd4-bcc8-3e92928e1b82" providerId="ADAL" clId="{203F6C84-92B0-43DD-9735-5249ECDADCC8}" dt="2021-11-24T07:43:50.145" v="1281" actId="207"/>
        <pc:sldMkLst>
          <pc:docMk/>
          <pc:sldMk cId="2810498022" sldId="257"/>
        </pc:sldMkLst>
        <pc:spChg chg="mod">
          <ac:chgData name="江原 汐音" userId="620fb0d4-814e-4dd4-bcc8-3e92928e1b82" providerId="ADAL" clId="{203F6C84-92B0-43DD-9735-5249ECDADCC8}" dt="2021-11-24T07:43:31.919" v="1279" actId="1076"/>
          <ac:spMkLst>
            <pc:docMk/>
            <pc:sldMk cId="2810498022" sldId="257"/>
            <ac:spMk id="2" creationId="{39CA4ACC-F0F1-42DD-BEEE-EB8033DACE84}"/>
          </ac:spMkLst>
        </pc:spChg>
        <pc:spChg chg="mod">
          <ac:chgData name="江原 汐音" userId="620fb0d4-814e-4dd4-bcc8-3e92928e1b82" providerId="ADAL" clId="{203F6C84-92B0-43DD-9735-5249ECDADCC8}" dt="2021-11-24T07:43:50.145" v="1281" actId="207"/>
          <ac:spMkLst>
            <pc:docMk/>
            <pc:sldMk cId="2810498022" sldId="257"/>
            <ac:spMk id="3" creationId="{EBA8416E-B24E-49B8-9F00-EC1D12D46905}"/>
          </ac:spMkLst>
        </pc:spChg>
      </pc:sldChg>
      <pc:sldChg chg="modSp mod">
        <pc:chgData name="江原 汐音" userId="620fb0d4-814e-4dd4-bcc8-3e92928e1b82" providerId="ADAL" clId="{203F6C84-92B0-43DD-9735-5249ECDADCC8}" dt="2021-11-29T08:09:41.685" v="1749" actId="20577"/>
        <pc:sldMkLst>
          <pc:docMk/>
          <pc:sldMk cId="3649307696" sldId="258"/>
        </pc:sldMkLst>
        <pc:spChg chg="mod">
          <ac:chgData name="江原 汐音" userId="620fb0d4-814e-4dd4-bcc8-3e92928e1b82" providerId="ADAL" clId="{203F6C84-92B0-43DD-9735-5249ECDADCC8}" dt="2021-11-23T04:18:20.842" v="1012" actId="1076"/>
          <ac:spMkLst>
            <pc:docMk/>
            <pc:sldMk cId="3649307696" sldId="258"/>
            <ac:spMk id="2" creationId="{1307A567-9BCB-4384-874F-F8E813E89D24}"/>
          </ac:spMkLst>
        </pc:spChg>
        <pc:spChg chg="mod">
          <ac:chgData name="江原 汐音" userId="620fb0d4-814e-4dd4-bcc8-3e92928e1b82" providerId="ADAL" clId="{203F6C84-92B0-43DD-9735-5249ECDADCC8}" dt="2021-11-29T08:09:41.685" v="1749" actId="20577"/>
          <ac:spMkLst>
            <pc:docMk/>
            <pc:sldMk cId="3649307696" sldId="258"/>
            <ac:spMk id="3" creationId="{38A748FE-4260-478A-BA14-6CA571887D9B}"/>
          </ac:spMkLst>
        </pc:spChg>
      </pc:sldChg>
      <pc:sldChg chg="modSp new mod">
        <pc:chgData name="江原 汐音" userId="620fb0d4-814e-4dd4-bcc8-3e92928e1b82" providerId="ADAL" clId="{203F6C84-92B0-43DD-9735-5249ECDADCC8}" dt="2021-11-23T01:42:40.355" v="69" actId="20577"/>
        <pc:sldMkLst>
          <pc:docMk/>
          <pc:sldMk cId="2388611050" sldId="259"/>
        </pc:sldMkLst>
        <pc:spChg chg="mod">
          <ac:chgData name="江原 汐音" userId="620fb0d4-814e-4dd4-bcc8-3e92928e1b82" providerId="ADAL" clId="{203F6C84-92B0-43DD-9735-5249ECDADCC8}" dt="2021-11-23T01:41:12.544" v="34" actId="20577"/>
          <ac:spMkLst>
            <pc:docMk/>
            <pc:sldMk cId="2388611050" sldId="259"/>
            <ac:spMk id="2" creationId="{E66CE22D-A986-4A07-B365-B52B2B2E040A}"/>
          </ac:spMkLst>
        </pc:spChg>
        <pc:spChg chg="mod">
          <ac:chgData name="江原 汐音" userId="620fb0d4-814e-4dd4-bcc8-3e92928e1b82" providerId="ADAL" clId="{203F6C84-92B0-43DD-9735-5249ECDADCC8}" dt="2021-11-23T01:42:40.355" v="69" actId="20577"/>
          <ac:spMkLst>
            <pc:docMk/>
            <pc:sldMk cId="2388611050" sldId="259"/>
            <ac:spMk id="3" creationId="{361C3181-5B8F-492C-AAB0-EEA9D52206D6}"/>
          </ac:spMkLst>
        </pc:spChg>
      </pc:sldChg>
      <pc:sldChg chg="addSp modSp mod">
        <pc:chgData name="江原 汐音" userId="620fb0d4-814e-4dd4-bcc8-3e92928e1b82" providerId="ADAL" clId="{203F6C84-92B0-43DD-9735-5249ECDADCC8}" dt="2021-11-23T05:02:08.029" v="1042" actId="207"/>
        <pc:sldMkLst>
          <pc:docMk/>
          <pc:sldMk cId="2732449360" sldId="260"/>
        </pc:sldMkLst>
        <pc:spChg chg="mod">
          <ac:chgData name="江原 汐音" userId="620fb0d4-814e-4dd4-bcc8-3e92928e1b82" providerId="ADAL" clId="{203F6C84-92B0-43DD-9735-5249ECDADCC8}" dt="2021-11-23T05:02:08.029" v="1042" actId="207"/>
          <ac:spMkLst>
            <pc:docMk/>
            <pc:sldMk cId="2732449360" sldId="260"/>
            <ac:spMk id="3" creationId="{361C3181-5B8F-492C-AAB0-EEA9D52206D6}"/>
          </ac:spMkLst>
        </pc:spChg>
        <pc:spChg chg="add mod">
          <ac:chgData name="江原 汐音" userId="620fb0d4-814e-4dd4-bcc8-3e92928e1b82" providerId="ADAL" clId="{203F6C84-92B0-43DD-9735-5249ECDADCC8}" dt="2021-11-23T05:01:54.950" v="1038" actId="1076"/>
          <ac:spMkLst>
            <pc:docMk/>
            <pc:sldMk cId="2732449360" sldId="260"/>
            <ac:spMk id="4" creationId="{04953941-C5A5-4088-A686-7BD829DE306F}"/>
          </ac:spMkLst>
        </pc:spChg>
      </pc:sldChg>
      <pc:sldChg chg="modSp new mod ord">
        <pc:chgData name="江原 汐音" userId="620fb0d4-814e-4dd4-bcc8-3e92928e1b82" providerId="ADAL" clId="{203F6C84-92B0-43DD-9735-5249ECDADCC8}" dt="2021-11-23T04:19:33.092" v="1018" actId="1076"/>
        <pc:sldMkLst>
          <pc:docMk/>
          <pc:sldMk cId="1618501334" sldId="261"/>
        </pc:sldMkLst>
        <pc:spChg chg="mod">
          <ac:chgData name="江原 汐音" userId="620fb0d4-814e-4dd4-bcc8-3e92928e1b82" providerId="ADAL" clId="{203F6C84-92B0-43DD-9735-5249ECDADCC8}" dt="2021-11-23T04:19:08.470" v="1016" actId="1076"/>
          <ac:spMkLst>
            <pc:docMk/>
            <pc:sldMk cId="1618501334" sldId="261"/>
            <ac:spMk id="2" creationId="{41FE8FEF-7558-47FB-9812-EA2C9C683065}"/>
          </ac:spMkLst>
        </pc:spChg>
        <pc:spChg chg="mod">
          <ac:chgData name="江原 汐音" userId="620fb0d4-814e-4dd4-bcc8-3e92928e1b82" providerId="ADAL" clId="{203F6C84-92B0-43DD-9735-5249ECDADCC8}" dt="2021-11-23T04:19:33.092" v="1018" actId="1076"/>
          <ac:spMkLst>
            <pc:docMk/>
            <pc:sldMk cId="1618501334" sldId="261"/>
            <ac:spMk id="3" creationId="{7CA81A34-EAFD-4FE9-B449-79F6B7B2D55B}"/>
          </ac:spMkLst>
        </pc:spChg>
      </pc:sldChg>
      <pc:sldChg chg="addSp modSp new mod">
        <pc:chgData name="江原 汐音" userId="620fb0d4-814e-4dd4-bcc8-3e92928e1b82" providerId="ADAL" clId="{203F6C84-92B0-43DD-9735-5249ECDADCC8}" dt="2021-11-23T05:07:36.567" v="1066" actId="14100"/>
        <pc:sldMkLst>
          <pc:docMk/>
          <pc:sldMk cId="2561767841" sldId="262"/>
        </pc:sldMkLst>
        <pc:spChg chg="mod">
          <ac:chgData name="江原 汐音" userId="620fb0d4-814e-4dd4-bcc8-3e92928e1b82" providerId="ADAL" clId="{203F6C84-92B0-43DD-9735-5249ECDADCC8}" dt="2021-11-23T05:07:29.657" v="1065" actId="1076"/>
          <ac:spMkLst>
            <pc:docMk/>
            <pc:sldMk cId="2561767841" sldId="262"/>
            <ac:spMk id="2" creationId="{9F119233-EE0E-48CD-B43B-D3BC908DB568}"/>
          </ac:spMkLst>
        </pc:spChg>
        <pc:graphicFrameChg chg="add mod modGraphic">
          <ac:chgData name="江原 汐音" userId="620fb0d4-814e-4dd4-bcc8-3e92928e1b82" providerId="ADAL" clId="{203F6C84-92B0-43DD-9735-5249ECDADCC8}" dt="2021-11-23T05:07:36.567" v="1066" actId="14100"/>
          <ac:graphicFrameMkLst>
            <pc:docMk/>
            <pc:sldMk cId="2561767841" sldId="262"/>
            <ac:graphicFrameMk id="3" creationId="{76E63A7C-E9AC-4872-B9BB-1C0D969001DD}"/>
          </ac:graphicFrameMkLst>
        </pc:graphicFrameChg>
      </pc:sldChg>
      <pc:sldChg chg="addSp modSp new mod">
        <pc:chgData name="江原 汐音" userId="620fb0d4-814e-4dd4-bcc8-3e92928e1b82" providerId="ADAL" clId="{203F6C84-92B0-43DD-9735-5249ECDADCC8}" dt="2021-11-24T08:25:10.415" v="1743" actId="20577"/>
        <pc:sldMkLst>
          <pc:docMk/>
          <pc:sldMk cId="3403383098" sldId="263"/>
        </pc:sldMkLst>
        <pc:spChg chg="mod">
          <ac:chgData name="江原 汐音" userId="620fb0d4-814e-4dd4-bcc8-3e92928e1b82" providerId="ADAL" clId="{203F6C84-92B0-43DD-9735-5249ECDADCC8}" dt="2021-11-24T02:31:22.490" v="1146" actId="13926"/>
          <ac:spMkLst>
            <pc:docMk/>
            <pc:sldMk cId="3403383098" sldId="263"/>
            <ac:spMk id="2" creationId="{832F0319-22FA-46DC-B5BB-B33A1646494D}"/>
          </ac:spMkLst>
        </pc:spChg>
        <pc:spChg chg="mod">
          <ac:chgData name="江原 汐音" userId="620fb0d4-814e-4dd4-bcc8-3e92928e1b82" providerId="ADAL" clId="{203F6C84-92B0-43DD-9735-5249ECDADCC8}" dt="2021-11-24T08:25:10.415" v="1743" actId="20577"/>
          <ac:spMkLst>
            <pc:docMk/>
            <pc:sldMk cId="3403383098" sldId="263"/>
            <ac:spMk id="3" creationId="{5DFD5D87-D537-4BDF-877B-7DBF8E291F38}"/>
          </ac:spMkLst>
        </pc:spChg>
        <pc:graphicFrameChg chg="add mod modGraphic">
          <ac:chgData name="江原 汐音" userId="620fb0d4-814e-4dd4-bcc8-3e92928e1b82" providerId="ADAL" clId="{203F6C84-92B0-43DD-9735-5249ECDADCC8}" dt="2021-11-24T02:28:58.093" v="1140" actId="1076"/>
          <ac:graphicFrameMkLst>
            <pc:docMk/>
            <pc:sldMk cId="3403383098" sldId="263"/>
            <ac:graphicFrameMk id="4" creationId="{62D26B3B-9E43-40D6-9AAA-CF7060BD48D5}"/>
          </ac:graphicFrameMkLst>
        </pc:graphicFrameChg>
      </pc:sldChg>
    </pc:docChg>
  </pc:docChgLst>
  <pc:docChgLst>
    <pc:chgData name="江原 汐音" userId="620fb0d4-814e-4dd4-bcc8-3e92928e1b82" providerId="ADAL" clId="{3E50647F-4473-9949-952A-2E90CF10D9FF}"/>
    <pc:docChg chg="addSld modSld">
      <pc:chgData name="江原 汐音" userId="620fb0d4-814e-4dd4-bcc8-3e92928e1b82" providerId="ADAL" clId="{3E50647F-4473-9949-952A-2E90CF10D9FF}" dt="2021-11-30T08:11:31.725" v="318" actId="1076"/>
      <pc:docMkLst>
        <pc:docMk/>
      </pc:docMkLst>
      <pc:sldChg chg="modSp new">
        <pc:chgData name="江原 汐音" userId="620fb0d4-814e-4dd4-bcc8-3e92928e1b82" providerId="ADAL" clId="{3E50647F-4473-9949-952A-2E90CF10D9FF}" dt="2021-11-30T08:11:31.725" v="318" actId="1076"/>
        <pc:sldMkLst>
          <pc:docMk/>
          <pc:sldMk cId="1326774933" sldId="265"/>
        </pc:sldMkLst>
        <pc:spChg chg="mod">
          <ac:chgData name="江原 汐音" userId="620fb0d4-814e-4dd4-bcc8-3e92928e1b82" providerId="ADAL" clId="{3E50647F-4473-9949-952A-2E90CF10D9FF}" dt="2021-11-30T08:00:59.568" v="28" actId="20577"/>
          <ac:spMkLst>
            <pc:docMk/>
            <pc:sldMk cId="1326774933" sldId="265"/>
            <ac:spMk id="2" creationId="{59DC2A1F-F81B-8D45-9D39-2F90D19DF417}"/>
          </ac:spMkLst>
        </pc:spChg>
        <pc:spChg chg="mod">
          <ac:chgData name="江原 汐音" userId="620fb0d4-814e-4dd4-bcc8-3e92928e1b82" providerId="ADAL" clId="{3E50647F-4473-9949-952A-2E90CF10D9FF}" dt="2021-11-30T08:11:31.725" v="318" actId="1076"/>
          <ac:spMkLst>
            <pc:docMk/>
            <pc:sldMk cId="1326774933" sldId="265"/>
            <ac:spMk id="3" creationId="{627FD119-EFED-AB43-957B-626D01F2CF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B46BF1-21F7-4891-8542-09F6A5E2B1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EE10FA-F0B7-48EF-BE9C-939022979B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CA85F7-7EB6-49D6-822D-2833EE05A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E684-3E8B-4E76-B8AC-88FC65B114D9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DBCAEC-6CDD-4BB4-A7E0-20CC9B23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AA746E-66B1-4E68-BE12-58074FCE1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A750-E53A-4E15-896C-262D4A16C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25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E2E14A-02A0-4CE6-9A66-90EDF59E0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C81604-1770-49D6-8670-722F87926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324907-841E-4A51-B6B9-8A760C6E4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E684-3E8B-4E76-B8AC-88FC65B114D9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3F1D57-9FAA-4F41-B1CF-F9BF70B24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636F2-75C4-40BC-B1AC-1234FF25A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A750-E53A-4E15-896C-262D4A16C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948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A08ECE-E368-4F16-9184-5D050401CC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19A51AB-2555-4F65-A915-680DC0C9FF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061453-DFD5-40DD-830C-4C1F08ACF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E684-3E8B-4E76-B8AC-88FC65B114D9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295716-9B37-4FA0-897A-6FB2BD82B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3F0945-53A9-4AA0-AB7E-6023AD7D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A750-E53A-4E15-896C-262D4A16C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04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32D552-C46D-4D0C-8328-CEC2708B4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749E05-F11D-4256-8D12-B1958A4F0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0DC0BE-E5D3-42E5-BC68-E4FBBE821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E684-3E8B-4E76-B8AC-88FC65B114D9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5D098F-A9C7-4377-9AFE-D3D4BE147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227FB3-C4C0-4B72-9690-C195CA58F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A750-E53A-4E15-896C-262D4A16C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99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3F5041-5B9C-4BB0-BFC8-E0E6156A7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D6F6C60-EAB8-4E48-B1B2-342F268AA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F9D9C6-C4F0-4807-9822-1EA4CF7F9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E684-3E8B-4E76-B8AC-88FC65B114D9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D21375-6F02-45C4-8454-195B2BA95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6365DF-432A-4D09-A64E-555C68D96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A750-E53A-4E15-896C-262D4A16C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7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524BD0-ED98-4E19-9BF6-14BE924F8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B243A9-F3D8-442E-9AAE-42CB861769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EA36BB-8340-41EF-B3CE-620520EBE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02FAFF-99D2-4534-9C7E-D9D84CEA8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E684-3E8B-4E76-B8AC-88FC65B114D9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88F041-A643-418D-8303-59A51D31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578FE37-30E5-49F7-BC1D-D5AFE5832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A750-E53A-4E15-896C-262D4A16C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72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324EA-B97D-437B-8F92-C3BC39A1B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E68A7D-BAB8-4C48-AD65-AB9495661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9C415EA-D092-429F-BF40-5649840E9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A7B26C6-2B13-40A4-9B58-670638DDA1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995084A-7C30-4582-8C86-4B49D50E52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33F7897-4F9F-44EA-B1EE-A6CF1CB4E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E684-3E8B-4E76-B8AC-88FC65B114D9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1F0A1D0-C893-4573-96F2-00BE4F36D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8F3130D-0D95-43C9-B747-FD330C4CF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A750-E53A-4E15-896C-262D4A16C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903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E2FF3-8AD5-4574-8FCA-F9750471F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A75697-F7E8-4F5B-805F-FA6A5E1B3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E684-3E8B-4E76-B8AC-88FC65B114D9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1F22B96-3E9E-4537-92E1-F21AF7A33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B1F75E-4AE3-459D-A43A-AE5A4F5F7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A750-E53A-4E15-896C-262D4A16C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855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3541081-C319-4E04-B062-6AFF0A475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E684-3E8B-4E76-B8AC-88FC65B114D9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EDF67B0-5A75-4C8E-A814-D426CD5B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CDC21C8-1F44-4E82-BAC9-2671A1BF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A750-E53A-4E15-896C-262D4A16C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58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75ECF6-D990-4FA8-BA4F-0000DE067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505EC7-BF71-4408-B6D0-9F0A3A66F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B5B540-CBBE-4BD4-9740-33D91AE8D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B1E501-3652-48DC-A34C-5E4205907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E684-3E8B-4E76-B8AC-88FC65B114D9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EAF50B-1696-40CD-8345-2E82DE1AF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4E3F3B-1B31-438A-B465-02F4AF73C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A750-E53A-4E15-896C-262D4A16C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06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59BD9A-9A9B-49B9-AA80-FBE6E348C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98AE97B-7ACD-42D4-991A-93D556F116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46E4C3-CA36-4157-880E-4FB4F9EE7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BC6FEF-44DE-49E4-A473-DCC95AD34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E684-3E8B-4E76-B8AC-88FC65B114D9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4B2DF0-07DE-4BDA-938B-1CCD92F59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2D341B-E747-4DED-A1B1-8C56641F4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A750-E53A-4E15-896C-262D4A16C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34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444789D-E18E-4D2A-97DC-6F8D0656A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B6C382-CC48-4BE2-8FFF-304E8054C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A7697B-B5E5-4A31-B817-F34A8AE1A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94C9E684-3E8B-4E76-B8AC-88FC65B114D9}" type="datetimeFigureOut">
              <a:rPr lang="ja-JP" altLang="en-US" smtClean="0"/>
              <a:pPr/>
              <a:t>2022/3/25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000266-58E7-4453-B5FA-8C6B024D06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3CE4B7-3BA0-4DA8-964C-1D6AAA187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28F4A750-E53A-4E15-896C-262D4A16C2E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661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ed.org/learn/movi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43B6A1-5CEC-4E04-9CB8-A5AFCB98D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kumimoji="1" lang="ja-JP" altLang="en-US" dirty="0"/>
              <a:t>手話って言語？</a:t>
            </a:r>
            <a:br>
              <a:rPr kumimoji="1" lang="en-US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4840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DC2A1F-F81B-8D45-9D39-2F90D19DF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参考になる</a:t>
            </a:r>
            <a:r>
              <a:rPr kumimoji="1" lang="en-US" altLang="ja-JP" dirty="0"/>
              <a:t>WEB</a:t>
            </a:r>
            <a:r>
              <a:rPr kumimoji="1" lang="ja-JP" altLang="en-US" dirty="0"/>
              <a:t>サイト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7FD119-EFED-AB43-957B-626D01F2C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100" y="1839910"/>
            <a:ext cx="10861800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・特定非営利活動法人　バイリンガル</a:t>
            </a:r>
            <a:r>
              <a:rPr lang="ja-JP" altLang="en-US" dirty="0"/>
              <a:t>・バイカルチュラルろう教育センター</a:t>
            </a:r>
          </a:p>
          <a:p>
            <a:pPr marL="0" indent="0">
              <a:buNone/>
            </a:pPr>
            <a:r>
              <a:rPr kumimoji="1" lang="ja-JP" altLang="en-US" dirty="0"/>
              <a:t>日本手話を動画で学ぶ</a:t>
            </a:r>
          </a:p>
          <a:p>
            <a:pPr marL="0" indent="0">
              <a:buNone/>
            </a:pPr>
            <a:r>
              <a:rPr kumimoji="1" lang="en-US" altLang="ja-JP" dirty="0">
                <a:hlinkClick r:id="rId2"/>
              </a:rPr>
              <a:t>https://www.bbed.org/learn/movie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・関西学院大学手話言語研究センター</a:t>
            </a:r>
          </a:p>
          <a:p>
            <a:pPr marL="0" indent="0">
              <a:buNone/>
            </a:pPr>
            <a:r>
              <a:rPr lang="ja-JP" altLang="en-US" dirty="0"/>
              <a:t>手話について</a:t>
            </a:r>
          </a:p>
          <a:p>
            <a:pPr marL="0" indent="0">
              <a:buNone/>
            </a:pPr>
            <a:r>
              <a:rPr kumimoji="1" lang="en-US" altLang="ja-JP" dirty="0"/>
              <a:t>https://</a:t>
            </a:r>
            <a:r>
              <a:rPr kumimoji="1" lang="en-US" altLang="ja-JP" dirty="0" err="1"/>
              <a:t>www.kwansei.ac.jp</a:t>
            </a:r>
            <a:r>
              <a:rPr kumimoji="1" lang="en-US" altLang="ja-JP" dirty="0"/>
              <a:t>/</a:t>
            </a:r>
            <a:r>
              <a:rPr kumimoji="1" lang="en-US" altLang="ja-JP" dirty="0" err="1"/>
              <a:t>c_shuwa</a:t>
            </a:r>
            <a:r>
              <a:rPr kumimoji="1" lang="en-US" altLang="ja-JP" dirty="0"/>
              <a:t>/</a:t>
            </a:r>
            <a:r>
              <a:rPr kumimoji="1" lang="en-US" altLang="ja-JP" dirty="0" err="1"/>
              <a:t>_shuwa_html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6774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75BEF25-8759-5049-9B93-2146C7E5A868}"/>
              </a:ext>
            </a:extLst>
          </p:cNvPr>
          <p:cNvSpPr/>
          <p:nvPr/>
        </p:nvSpPr>
        <p:spPr>
          <a:xfrm>
            <a:off x="1239644" y="2951946"/>
            <a:ext cx="97127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作成：江原 汐音（</a:t>
            </a: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2021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年）</a:t>
            </a:r>
            <a:endParaRPr lang="ja-JP" altLang="ja-JP" sz="4000" kern="100"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編集：</a:t>
            </a:r>
            <a:r>
              <a:rPr lang="ja-JP" altLang="en-US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筑波技術大学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ろう者学教育コンテンツ開発取組担当</a:t>
            </a:r>
            <a:endParaRPr lang="ja-JP" altLang="ja-JP" sz="4000" kern="100"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09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A4ACC-F0F1-42DD-BEEE-EB8033DAC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6387" y="155575"/>
            <a:ext cx="9039225" cy="18161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ja-JP" altLang="en-US" dirty="0"/>
              <a:t>手話</a:t>
            </a:r>
            <a:r>
              <a:rPr kumimoji="1" lang="ja-JP" altLang="en-US" dirty="0"/>
              <a:t>が似ていても、意味が違う単語は</a:t>
            </a:r>
            <a:br>
              <a:rPr kumimoji="1" lang="en-US" altLang="ja-JP" dirty="0"/>
            </a:br>
            <a:r>
              <a:rPr kumimoji="1" lang="ja-JP" altLang="en-US" dirty="0"/>
              <a:t>どこで見分けているんだろう？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A8416E-B24E-49B8-9F00-EC1D12D46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52675"/>
            <a:ext cx="10515600" cy="3862388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dirty="0">
                <a:solidFill>
                  <a:schemeClr val="accent2">
                    <a:lumMod val="75000"/>
                  </a:schemeClr>
                </a:solidFill>
              </a:rPr>
              <a:t>・形が似ている手話単語を考えて、何が違うか考えてみよう</a:t>
            </a:r>
          </a:p>
        </p:txBody>
      </p:sp>
    </p:spTree>
    <p:extLst>
      <p:ext uri="{BB962C8B-B14F-4D97-AF65-F5344CB8AC3E}">
        <p14:creationId xmlns:p14="http://schemas.microsoft.com/office/powerpoint/2010/main" val="2810498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07A567-9BCB-4384-874F-F8E813E89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2750"/>
            <a:ext cx="7934325" cy="1325563"/>
          </a:xfrm>
        </p:spPr>
        <p:txBody>
          <a:bodyPr/>
          <a:lstStyle/>
          <a:p>
            <a:r>
              <a:rPr kumimoji="1" lang="ja-JP" altLang="en-US" dirty="0"/>
              <a:t>手話単語を構成しているのは・・・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A748FE-4260-478A-BA14-6CA571887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911350"/>
            <a:ext cx="11906250" cy="4756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>
                <a:solidFill>
                  <a:srgbClr val="0070C0"/>
                </a:solidFill>
              </a:rPr>
              <a:t>・「手の形」</a:t>
            </a:r>
            <a:r>
              <a:rPr kumimoji="1" lang="ja-JP" altLang="en-US" sz="3200" dirty="0"/>
              <a:t>→</a:t>
            </a:r>
            <a:r>
              <a:rPr lang="ja-JP" altLang="en-US" sz="3200" dirty="0"/>
              <a:t>指文字</a:t>
            </a:r>
            <a:r>
              <a:rPr lang="en-US" altLang="ja-JP" sz="3200" dirty="0"/>
              <a:t>[</a:t>
            </a:r>
            <a:r>
              <a:rPr lang="ja-JP" altLang="en-US" sz="3200" dirty="0"/>
              <a:t>あ、め、ひ、て、に、さ、など</a:t>
            </a:r>
            <a:r>
              <a:rPr lang="en-US" altLang="ja-JP" sz="3200" dirty="0"/>
              <a:t>]</a:t>
            </a:r>
            <a:r>
              <a:rPr lang="ja-JP" altLang="en-US" sz="3200" dirty="0"/>
              <a:t>、開く、閉じる、など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4000" dirty="0">
                <a:solidFill>
                  <a:srgbClr val="0070C0"/>
                </a:solidFill>
              </a:rPr>
              <a:t>・「手の動き」</a:t>
            </a:r>
            <a:r>
              <a:rPr lang="ja-JP" altLang="en-US" sz="3200" dirty="0"/>
              <a:t>→前後、上下、回す、振る、交互に動かす、など</a:t>
            </a:r>
            <a:endParaRPr lang="en-US" altLang="ja-JP" sz="4000" dirty="0"/>
          </a:p>
          <a:p>
            <a:pPr marL="0" indent="0">
              <a:buNone/>
            </a:pPr>
            <a:r>
              <a:rPr kumimoji="1" lang="ja-JP" altLang="en-US" sz="4000" dirty="0">
                <a:solidFill>
                  <a:srgbClr val="0070C0"/>
                </a:solidFill>
              </a:rPr>
              <a:t>・「手の場所」</a:t>
            </a:r>
            <a:r>
              <a:rPr kumimoji="1" lang="ja-JP" altLang="en-US" sz="3200" dirty="0"/>
              <a:t>→頭の上、顔の前、胸の前、など</a:t>
            </a:r>
            <a:endParaRPr kumimoji="1" lang="en-US" altLang="ja-JP" sz="4000" dirty="0"/>
          </a:p>
          <a:p>
            <a:pPr marL="0" indent="0">
              <a:buNone/>
            </a:pPr>
            <a:endParaRPr lang="en-US" altLang="ja-JP" sz="4000" dirty="0"/>
          </a:p>
          <a:p>
            <a:pPr marL="0" indent="0">
              <a:buNone/>
            </a:pPr>
            <a:endParaRPr lang="en-US" altLang="ja-JP" sz="4000" dirty="0"/>
          </a:p>
          <a:p>
            <a:pPr marL="0" indent="0" algn="ctr">
              <a:buNone/>
            </a:pPr>
            <a:r>
              <a:rPr kumimoji="1" lang="ja-JP" altLang="en-US" sz="4000" dirty="0"/>
              <a:t>→この３つのうち一つだけが違う単語のペアのことを</a:t>
            </a:r>
            <a:endParaRPr kumimoji="1" lang="en-US" altLang="ja-JP" sz="4000" dirty="0"/>
          </a:p>
          <a:p>
            <a:pPr marL="0" indent="0" algn="ctr">
              <a:buNone/>
            </a:pPr>
            <a:r>
              <a:rPr lang="ja-JP" altLang="en-US" sz="4000" dirty="0"/>
              <a:t>「ミニマルペア」といいます。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64930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E8FEF-7558-47FB-9812-EA2C9C683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250" y="184150"/>
            <a:ext cx="8953500" cy="1325563"/>
          </a:xfrm>
        </p:spPr>
        <p:txBody>
          <a:bodyPr/>
          <a:lstStyle/>
          <a:p>
            <a:r>
              <a:rPr kumimoji="1" lang="ja-JP" altLang="en-US" dirty="0"/>
              <a:t>手話の「ミニマルペア」を探してみよう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A81A34-EAFD-4FE9-B449-79F6B7B2D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46" y="2024063"/>
            <a:ext cx="10956758" cy="4384258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dirty="0">
                <a:solidFill>
                  <a:srgbClr val="0070C0"/>
                </a:solidFill>
              </a:rPr>
              <a:t>「手の形」</a:t>
            </a:r>
            <a:r>
              <a:rPr lang="ja-JP" altLang="en-US" dirty="0">
                <a:solidFill>
                  <a:srgbClr val="0070C0"/>
                </a:solidFill>
              </a:rPr>
              <a:t>・「手の動き」</a:t>
            </a:r>
            <a:r>
              <a:rPr kumimoji="1" lang="ja-JP" altLang="en-US" dirty="0">
                <a:solidFill>
                  <a:srgbClr val="0070C0"/>
                </a:solidFill>
              </a:rPr>
              <a:t>・「手の場所」</a:t>
            </a:r>
            <a:r>
              <a:rPr kumimoji="1" lang="ja-JP" altLang="en-US" dirty="0"/>
              <a:t>のひとつだけが違うもの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18501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CE22D-A986-4A07-B365-B52B2B2E0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この「ミニマルペア」は手話だけ？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1C3181-5B8F-492C-AAB0-EEA9D5220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8611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CE22D-A986-4A07-B365-B52B2B2E0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この「ミニマルペア」は手話だけ？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1C3181-5B8F-492C-AAB0-EEA9D5220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6641" y="1826961"/>
            <a:ext cx="7307179" cy="4691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/>
              <a:t>・日本語にもミニマルペアはあります！</a:t>
            </a:r>
            <a:endParaRPr kumimoji="1"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例</a:t>
            </a:r>
            <a:r>
              <a:rPr kumimoji="1" lang="en-US" altLang="ja-JP" sz="3600" dirty="0"/>
              <a:t>)</a:t>
            </a:r>
            <a:r>
              <a:rPr kumimoji="1" lang="ja-JP" altLang="en-US" sz="3600" dirty="0"/>
              <a:t>ゆき・くき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lang="en-US" altLang="ja-JP" sz="3600" dirty="0">
                <a:solidFill>
                  <a:srgbClr val="0070C0"/>
                </a:solidFill>
              </a:rPr>
              <a:t>Y</a:t>
            </a:r>
            <a:r>
              <a:rPr lang="en-US" altLang="ja-JP" sz="3600" dirty="0"/>
              <a:t>UKI</a:t>
            </a:r>
            <a:r>
              <a:rPr lang="ja-JP" altLang="en-US" sz="3600" dirty="0"/>
              <a:t>・</a:t>
            </a:r>
            <a:r>
              <a:rPr lang="en-US" altLang="ja-JP" sz="3600" dirty="0">
                <a:solidFill>
                  <a:srgbClr val="0070C0"/>
                </a:solidFill>
              </a:rPr>
              <a:t>K</a:t>
            </a:r>
            <a:r>
              <a:rPr lang="en-US" altLang="ja-JP" sz="3600" dirty="0"/>
              <a:t>UKI</a:t>
            </a:r>
          </a:p>
          <a:p>
            <a:pPr marL="0" indent="0">
              <a:buNone/>
            </a:pP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　さか・たか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lang="en-US" altLang="ja-JP" sz="3600" dirty="0">
                <a:solidFill>
                  <a:srgbClr val="0070C0"/>
                </a:solidFill>
              </a:rPr>
              <a:t>S</a:t>
            </a:r>
            <a:r>
              <a:rPr lang="en-US" altLang="ja-JP" sz="3600" dirty="0"/>
              <a:t>AKA</a:t>
            </a:r>
            <a:r>
              <a:rPr lang="ja-JP" altLang="en-US" sz="3600" dirty="0"/>
              <a:t>・</a:t>
            </a:r>
            <a:r>
              <a:rPr lang="en-US" altLang="ja-JP" sz="3600" dirty="0">
                <a:solidFill>
                  <a:srgbClr val="0070C0"/>
                </a:solidFill>
              </a:rPr>
              <a:t>T</a:t>
            </a:r>
            <a:r>
              <a:rPr lang="en-US" altLang="ja-JP" sz="3600" dirty="0"/>
              <a:t>AKA</a:t>
            </a:r>
            <a:endParaRPr kumimoji="1"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953941-C5A5-4088-A686-7BD829DE306F}"/>
              </a:ext>
            </a:extLst>
          </p:cNvPr>
          <p:cNvSpPr txBox="1"/>
          <p:nvPr/>
        </p:nvSpPr>
        <p:spPr>
          <a:xfrm>
            <a:off x="6198770" y="3965753"/>
            <a:ext cx="4888330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kumimoji="1"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つの要素が違うだけで</a:t>
            </a:r>
            <a:endParaRPr kumimoji="1" lang="en-US" altLang="ja-JP" sz="3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意味が変わっている！</a:t>
            </a:r>
          </a:p>
        </p:txBody>
      </p:sp>
    </p:spTree>
    <p:extLst>
      <p:ext uri="{BB962C8B-B14F-4D97-AF65-F5344CB8AC3E}">
        <p14:creationId xmlns:p14="http://schemas.microsoft.com/office/powerpoint/2010/main" val="2732449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119233-EE0E-48CD-B43B-D3BC908DB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012" y="-81713"/>
            <a:ext cx="8943975" cy="1110413"/>
          </a:xfrm>
        </p:spPr>
        <p:txBody>
          <a:bodyPr/>
          <a:lstStyle/>
          <a:p>
            <a:r>
              <a:rPr kumimoji="1" lang="ja-JP" altLang="en-US" dirty="0"/>
              <a:t>ひとつの要素だけが同じ単語を探そう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76E63A7C-E9AC-4872-B9BB-1C0D96900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437225"/>
              </p:ext>
            </p:extLst>
          </p:nvPr>
        </p:nvGraphicFramePr>
        <p:xfrm>
          <a:off x="762000" y="952500"/>
          <a:ext cx="10638255" cy="5667375"/>
        </p:xfrm>
        <a:graphic>
          <a:graphicData uri="http://schemas.openxmlformats.org/drawingml/2006/table">
            <a:tbl>
              <a:tblPr firstRow="1" bandRow="1"/>
              <a:tblGrid>
                <a:gridCol w="3546085">
                  <a:extLst>
                    <a:ext uri="{9D8B030D-6E8A-4147-A177-3AD203B41FA5}">
                      <a16:colId xmlns:a16="http://schemas.microsoft.com/office/drawing/2014/main" val="1208812592"/>
                    </a:ext>
                  </a:extLst>
                </a:gridCol>
                <a:gridCol w="3546085">
                  <a:extLst>
                    <a:ext uri="{9D8B030D-6E8A-4147-A177-3AD203B41FA5}">
                      <a16:colId xmlns:a16="http://schemas.microsoft.com/office/drawing/2014/main" val="2677719475"/>
                    </a:ext>
                  </a:extLst>
                </a:gridCol>
                <a:gridCol w="3546085">
                  <a:extLst>
                    <a:ext uri="{9D8B030D-6E8A-4147-A177-3AD203B41FA5}">
                      <a16:colId xmlns:a16="http://schemas.microsoft.com/office/drawing/2014/main" val="2219444858"/>
                    </a:ext>
                  </a:extLst>
                </a:gridCol>
              </a:tblGrid>
              <a:tr h="6079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手の形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手の動き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手の位置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282662"/>
                  </a:ext>
                </a:extLst>
              </a:tr>
              <a:tr h="627202"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64003"/>
                  </a:ext>
                </a:extLst>
              </a:tr>
              <a:tr h="4432227"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355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767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43B6A1-5CEC-4E04-9CB8-A5AFCB98D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kumimoji="1" lang="ja-JP" altLang="en-US" dirty="0"/>
              <a:t>手話って言語？</a:t>
            </a:r>
            <a:br>
              <a:rPr kumimoji="1" lang="en-US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0414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F0319-22FA-46DC-B5BB-B33A16464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9225"/>
            <a:ext cx="10515600" cy="1325563"/>
          </a:xfrm>
        </p:spPr>
        <p:txBody>
          <a:bodyPr/>
          <a:lstStyle/>
          <a:p>
            <a:r>
              <a:rPr kumimoji="1" lang="ja-JP" altLang="en-US" dirty="0">
                <a:highlight>
                  <a:srgbClr val="FFFF00"/>
                </a:highlight>
              </a:rPr>
              <a:t>手話も日本語と同じように言語！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FD5D87-D537-4BDF-877B-7DBF8E291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87521"/>
            <a:ext cx="10515599" cy="5770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・日本語にも手話に</a:t>
            </a:r>
            <a:r>
              <a:rPr lang="ja-JP" altLang="en-US" dirty="0"/>
              <a:t>も</a:t>
            </a:r>
            <a:r>
              <a:rPr lang="ja-JP" altLang="en-US" dirty="0">
                <a:solidFill>
                  <a:srgbClr val="FF0000"/>
                </a:solidFill>
              </a:rPr>
              <a:t>「ミニマルペア」があるという</a:t>
            </a:r>
            <a:r>
              <a:rPr kumimoji="1" lang="ja-JP" altLang="en-US" dirty="0">
                <a:solidFill>
                  <a:srgbClr val="FF0000"/>
                </a:solidFill>
              </a:rPr>
              <a:t>同じ特徴がある！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1600" dirty="0"/>
          </a:p>
          <a:p>
            <a:pPr marL="0" indent="0">
              <a:buNone/>
            </a:pPr>
            <a:r>
              <a:rPr kumimoji="1" lang="ja-JP" altLang="en-US" dirty="0"/>
              <a:t>実は</a:t>
            </a:r>
            <a:r>
              <a:rPr kumimoji="1" lang="en-US" altLang="ja-JP"/>
              <a:t>…</a:t>
            </a:r>
          </a:p>
          <a:p>
            <a:pPr marL="0" indent="0">
              <a:buNone/>
            </a:pPr>
            <a:r>
              <a:rPr kumimoji="1" lang="ja-JP" altLang="en-US" dirty="0"/>
              <a:t>・単語だけではなく、</a:t>
            </a:r>
            <a:r>
              <a:rPr kumimoji="1" lang="ja-JP" altLang="en-US" dirty="0">
                <a:solidFill>
                  <a:srgbClr val="FF0000"/>
                </a:solidFill>
              </a:rPr>
              <a:t>文章にも「文法」があるという同じ特徴が</a:t>
            </a:r>
            <a:r>
              <a:rPr lang="ja-JP" altLang="en-US" dirty="0">
                <a:solidFill>
                  <a:srgbClr val="FF0000"/>
                </a:solidFill>
              </a:rPr>
              <a:t>、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日本語にも手話にも英語にもある！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興味があったら日本手話の文法を調べてみよう！！</a:t>
            </a:r>
            <a:endParaRPr lang="en-US" altLang="ja-JP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62D26B3B-9E43-40D6-9AAA-CF7060BD48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705589"/>
              </p:ext>
            </p:extLst>
          </p:nvPr>
        </p:nvGraphicFramePr>
        <p:xfrm>
          <a:off x="838200" y="3829050"/>
          <a:ext cx="10306050" cy="1732260"/>
        </p:xfrm>
        <a:graphic>
          <a:graphicData uri="http://schemas.openxmlformats.org/drawingml/2006/table">
            <a:tbl>
              <a:tblPr firstRow="1" bandRow="1"/>
              <a:tblGrid>
                <a:gridCol w="1884006">
                  <a:extLst>
                    <a:ext uri="{9D8B030D-6E8A-4147-A177-3AD203B41FA5}">
                      <a16:colId xmlns:a16="http://schemas.microsoft.com/office/drawing/2014/main" val="2963571823"/>
                    </a:ext>
                  </a:extLst>
                </a:gridCol>
                <a:gridCol w="8422044">
                  <a:extLst>
                    <a:ext uri="{9D8B030D-6E8A-4147-A177-3AD203B41FA5}">
                      <a16:colId xmlns:a16="http://schemas.microsoft.com/office/drawing/2014/main" val="1101317111"/>
                    </a:ext>
                  </a:extLst>
                </a:gridCol>
              </a:tblGrid>
              <a:tr h="5774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日本語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私は　犬が　好きです。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871692"/>
                  </a:ext>
                </a:extLst>
              </a:tr>
              <a:tr h="5774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英語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I</a:t>
                      </a: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　</a:t>
                      </a:r>
                      <a:r>
                        <a:rPr kumimoji="1" lang="en-US" altLang="ja-JP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like</a:t>
                      </a: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　</a:t>
                      </a:r>
                      <a:r>
                        <a:rPr kumimoji="1" lang="en-US" altLang="ja-JP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dogs.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852691"/>
                  </a:ext>
                </a:extLst>
              </a:tr>
              <a:tr h="5774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手話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/</a:t>
                      </a: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うなずき</a:t>
                      </a:r>
                      <a:r>
                        <a:rPr kumimoji="1" lang="en-US" altLang="ja-JP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/</a:t>
                      </a: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指差し</a:t>
                      </a:r>
                      <a:r>
                        <a:rPr kumimoji="1" lang="en-US" altLang="ja-JP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(</a:t>
                      </a: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私</a:t>
                      </a:r>
                      <a:r>
                        <a:rPr kumimoji="1" lang="en-US" altLang="ja-JP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)/</a:t>
                      </a: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犬</a:t>
                      </a:r>
                      <a:r>
                        <a:rPr kumimoji="1" lang="en-US" altLang="ja-JP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/</a:t>
                      </a: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好き</a:t>
                      </a:r>
                      <a:r>
                        <a:rPr kumimoji="1" lang="en-US" altLang="ja-JP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/</a:t>
                      </a: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指差し</a:t>
                      </a:r>
                      <a:r>
                        <a:rPr kumimoji="1" lang="en-US" altLang="ja-JP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(</a:t>
                      </a: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私</a:t>
                      </a:r>
                      <a:r>
                        <a:rPr kumimoji="1" lang="en-US" altLang="ja-JP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)/</a:t>
                      </a: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うなずき</a:t>
                      </a:r>
                      <a:r>
                        <a:rPr kumimoji="1" lang="en-US" altLang="ja-JP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076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383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8607DA8DC66104293A043B8AD2EE2B4" ma:contentTypeVersion="8" ma:contentTypeDescription="新しいドキュメントを作成します。" ma:contentTypeScope="" ma:versionID="d5c008b788630b37a5786b8499a8e887">
  <xsd:schema xmlns:xsd="http://www.w3.org/2001/XMLSchema" xmlns:xs="http://www.w3.org/2001/XMLSchema" xmlns:p="http://schemas.microsoft.com/office/2006/metadata/properties" xmlns:ns2="329b4cf3-bef7-41bb-98f1-fb04074954c4" targetNamespace="http://schemas.microsoft.com/office/2006/metadata/properties" ma:root="true" ma:fieldsID="2edc23b31eaaddd4134de7defa388d82" ns2:_="">
    <xsd:import namespace="329b4cf3-bef7-41bb-98f1-fb0407495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9b4cf3-bef7-41bb-98f1-fb04074954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08DB-D157-413B-AD7B-AE2C3C2AE5E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A81CC79-0F2B-4879-9AB7-BCFCABEB6B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4F7F78-CC9A-4C8C-B43E-CF415D7B50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9b4cf3-bef7-41bb-98f1-fb0407495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435</Words>
  <Application>Microsoft Macintosh PowerPoint</Application>
  <PresentationFormat>ワイド画面</PresentationFormat>
  <Paragraphs>57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UD デジタル 教科書体 NK-R</vt:lpstr>
      <vt:lpstr>Arial</vt:lpstr>
      <vt:lpstr>Century</vt:lpstr>
      <vt:lpstr>Office テーマ</vt:lpstr>
      <vt:lpstr>手話って言語？ </vt:lpstr>
      <vt:lpstr>手話が似ていても、意味が違う単語は どこで見分けているんだろう？</vt:lpstr>
      <vt:lpstr>手話単語を構成しているのは・・・</vt:lpstr>
      <vt:lpstr>手話の「ミニマルペア」を探してみよう</vt:lpstr>
      <vt:lpstr>この「ミニマルペア」は手話だけ？</vt:lpstr>
      <vt:lpstr>この「ミニマルペア」は手話だけ？</vt:lpstr>
      <vt:lpstr>ひとつの要素だけが同じ単語を探そう</vt:lpstr>
      <vt:lpstr>手話って言語？ </vt:lpstr>
      <vt:lpstr>手話も日本語と同じように言語！</vt:lpstr>
      <vt:lpstr>参考になるWEBサイト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手話って言語？ </dc:title>
  <dc:creator>江原 汐音</dc:creator>
  <cp:lastModifiedBy>辻田 望</cp:lastModifiedBy>
  <cp:revision>3</cp:revision>
  <dcterms:created xsi:type="dcterms:W3CDTF">2021-11-22T09:01:34Z</dcterms:created>
  <dcterms:modified xsi:type="dcterms:W3CDTF">2022-03-25T05:38:54Z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0x010100A8607DA8DC66104293A043B8AD2EE2B4</vt:lpwstr>
  </property>
</Properties>
</file>