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1" r:id="rId10"/>
    <p:sldId id="263" r:id="rId11"/>
    <p:sldId id="264" r:id="rId12"/>
    <p:sldId id="265" r:id="rId13"/>
    <p:sldId id="275" r:id="rId14"/>
    <p:sldId id="266" r:id="rId15"/>
    <p:sldId id="276" r:id="rId16"/>
    <p:sldId id="267" r:id="rId17"/>
    <p:sldId id="268" r:id="rId18"/>
    <p:sldId id="277" r:id="rId19"/>
    <p:sldId id="269" r:id="rId20"/>
    <p:sldId id="278" r:id="rId21"/>
    <p:sldId id="270" r:id="rId22"/>
    <p:sldId id="271" r:id="rId23"/>
    <p:sldId id="279" r:id="rId24"/>
    <p:sldId id="272" r:id="rId25"/>
    <p:sldId id="280" r:id="rId26"/>
    <p:sldId id="274" r:id="rId27"/>
    <p:sldId id="273" r:id="rId28"/>
    <p:sldId id="281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48679-1CFA-4994-9AEF-558ED4776E6B}" v="637" dt="2021-11-27T04:25:59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uchida yusuke" userId="72a133f655b66e53" providerId="LiveId" clId="{BFE48679-1CFA-4994-9AEF-558ED4776E6B}"/>
    <pc:docChg chg="undo redo custSel addSld delSld modSld sldOrd">
      <pc:chgData name="Tsuchida yusuke" userId="72a133f655b66e53" providerId="LiveId" clId="{BFE48679-1CFA-4994-9AEF-558ED4776E6B}" dt="2021-11-27T04:27:53.342" v="2770" actId="1076"/>
      <pc:docMkLst>
        <pc:docMk/>
      </pc:docMkLst>
      <pc:sldChg chg="delSp modSp new mod">
        <pc:chgData name="Tsuchida yusuke" userId="72a133f655b66e53" providerId="LiveId" clId="{BFE48679-1CFA-4994-9AEF-558ED4776E6B}" dt="2021-11-21T06:54:02.501" v="908" actId="115"/>
        <pc:sldMkLst>
          <pc:docMk/>
          <pc:sldMk cId="2164356295" sldId="256"/>
        </pc:sldMkLst>
        <pc:spChg chg="mod">
          <ac:chgData name="Tsuchida yusuke" userId="72a133f655b66e53" providerId="LiveId" clId="{BFE48679-1CFA-4994-9AEF-558ED4776E6B}" dt="2021-11-21T06:54:02.501" v="908" actId="115"/>
          <ac:spMkLst>
            <pc:docMk/>
            <pc:sldMk cId="2164356295" sldId="256"/>
            <ac:spMk id="2" creationId="{3A64DDA2-0DB0-4F45-BDCB-9C627A03B226}"/>
          </ac:spMkLst>
        </pc:spChg>
        <pc:spChg chg="del">
          <ac:chgData name="Tsuchida yusuke" userId="72a133f655b66e53" providerId="LiveId" clId="{BFE48679-1CFA-4994-9AEF-558ED4776E6B}" dt="2021-11-21T06:24:58.685" v="1" actId="478"/>
          <ac:spMkLst>
            <pc:docMk/>
            <pc:sldMk cId="2164356295" sldId="256"/>
            <ac:spMk id="3" creationId="{78B99F45-1BA6-474E-A4ED-D793C07FF40A}"/>
          </ac:spMkLst>
        </pc:spChg>
      </pc:sldChg>
      <pc:sldChg chg="addSp delSp modSp new mod modAnim">
        <pc:chgData name="Tsuchida yusuke" userId="72a133f655b66e53" providerId="LiveId" clId="{BFE48679-1CFA-4994-9AEF-558ED4776E6B}" dt="2021-11-21T06:47:24.223" v="734" actId="20577"/>
        <pc:sldMkLst>
          <pc:docMk/>
          <pc:sldMk cId="3835357080" sldId="257"/>
        </pc:sldMkLst>
        <pc:spChg chg="mod">
          <ac:chgData name="Tsuchida yusuke" userId="72a133f655b66e53" providerId="LiveId" clId="{BFE48679-1CFA-4994-9AEF-558ED4776E6B}" dt="2021-11-21T06:27:35.445" v="66" actId="1076"/>
          <ac:spMkLst>
            <pc:docMk/>
            <pc:sldMk cId="3835357080" sldId="257"/>
            <ac:spMk id="2" creationId="{A7A53EAB-C7E1-456C-9811-FF75601E5075}"/>
          </ac:spMkLst>
        </pc:spChg>
        <pc:spChg chg="del">
          <ac:chgData name="Tsuchida yusuke" userId="72a133f655b66e53" providerId="LiveId" clId="{BFE48679-1CFA-4994-9AEF-558ED4776E6B}" dt="2021-11-21T06:27:58.461" v="72" actId="478"/>
          <ac:spMkLst>
            <pc:docMk/>
            <pc:sldMk cId="3835357080" sldId="257"/>
            <ac:spMk id="3" creationId="{6AB67B8F-0AC4-4130-9506-FB0FDE462724}"/>
          </ac:spMkLst>
        </pc:spChg>
        <pc:spChg chg="add del mod">
          <ac:chgData name="Tsuchida yusuke" userId="72a133f655b66e53" providerId="LiveId" clId="{BFE48679-1CFA-4994-9AEF-558ED4776E6B}" dt="2021-11-21T06:30:14.961" v="103" actId="478"/>
          <ac:spMkLst>
            <pc:docMk/>
            <pc:sldMk cId="3835357080" sldId="257"/>
            <ac:spMk id="7" creationId="{89348A41-42F0-49BE-B1F9-C1795E7038E1}"/>
          </ac:spMkLst>
        </pc:spChg>
        <pc:spChg chg="add del">
          <ac:chgData name="Tsuchida yusuke" userId="72a133f655b66e53" providerId="LiveId" clId="{BFE48679-1CFA-4994-9AEF-558ED4776E6B}" dt="2021-11-21T06:30:23.252" v="105" actId="11529"/>
          <ac:spMkLst>
            <pc:docMk/>
            <pc:sldMk cId="3835357080" sldId="257"/>
            <ac:spMk id="8" creationId="{404CB513-FB33-4323-8A4C-ADF2BA92A029}"/>
          </ac:spMkLst>
        </pc:spChg>
        <pc:spChg chg="add del mod">
          <ac:chgData name="Tsuchida yusuke" userId="72a133f655b66e53" providerId="LiveId" clId="{BFE48679-1CFA-4994-9AEF-558ED4776E6B}" dt="2021-11-21T06:31:23.625" v="112" actId="478"/>
          <ac:spMkLst>
            <pc:docMk/>
            <pc:sldMk cId="3835357080" sldId="257"/>
            <ac:spMk id="9" creationId="{F9979038-2BB7-464C-B203-B2E27259537B}"/>
          </ac:spMkLst>
        </pc:spChg>
        <pc:spChg chg="add del mod">
          <ac:chgData name="Tsuchida yusuke" userId="72a133f655b66e53" providerId="LiveId" clId="{BFE48679-1CFA-4994-9AEF-558ED4776E6B}" dt="2021-11-21T06:30:14.310" v="102" actId="478"/>
          <ac:spMkLst>
            <pc:docMk/>
            <pc:sldMk cId="3835357080" sldId="257"/>
            <ac:spMk id="10" creationId="{84F0900C-8131-400D-86A5-E02E87322A9E}"/>
          </ac:spMkLst>
        </pc:spChg>
        <pc:spChg chg="add mod">
          <ac:chgData name="Tsuchida yusuke" userId="72a133f655b66e53" providerId="LiveId" clId="{BFE48679-1CFA-4994-9AEF-558ED4776E6B}" dt="2021-11-21T06:36:04.555" v="164" actId="14100"/>
          <ac:spMkLst>
            <pc:docMk/>
            <pc:sldMk cId="3835357080" sldId="257"/>
            <ac:spMk id="11" creationId="{B438E95A-B36C-4B22-82A0-5601DA5B5DA0}"/>
          </ac:spMkLst>
        </pc:spChg>
        <pc:spChg chg="add mod">
          <ac:chgData name="Tsuchida yusuke" userId="72a133f655b66e53" providerId="LiveId" clId="{BFE48679-1CFA-4994-9AEF-558ED4776E6B}" dt="2021-11-21T06:34:54.993" v="154" actId="208"/>
          <ac:spMkLst>
            <pc:docMk/>
            <pc:sldMk cId="3835357080" sldId="257"/>
            <ac:spMk id="14" creationId="{150B5D95-C279-4F1F-A327-94AD83537A6D}"/>
          </ac:spMkLst>
        </pc:spChg>
        <pc:spChg chg="add mod">
          <ac:chgData name="Tsuchida yusuke" userId="72a133f655b66e53" providerId="LiveId" clId="{BFE48679-1CFA-4994-9AEF-558ED4776E6B}" dt="2021-11-21T06:35:31.054" v="161" actId="208"/>
          <ac:spMkLst>
            <pc:docMk/>
            <pc:sldMk cId="3835357080" sldId="257"/>
            <ac:spMk id="15" creationId="{0ECFE4FF-9BB4-46F7-B531-8184E8A82E39}"/>
          </ac:spMkLst>
        </pc:spChg>
        <pc:spChg chg="add mod">
          <ac:chgData name="Tsuchida yusuke" userId="72a133f655b66e53" providerId="LiveId" clId="{BFE48679-1CFA-4994-9AEF-558ED4776E6B}" dt="2021-11-21T06:37:34.179" v="275" actId="1076"/>
          <ac:spMkLst>
            <pc:docMk/>
            <pc:sldMk cId="3835357080" sldId="257"/>
            <ac:spMk id="16" creationId="{798E23AC-45E1-4094-8EDD-338AFD2A1054}"/>
          </ac:spMkLst>
        </pc:spChg>
        <pc:spChg chg="add mod">
          <ac:chgData name="Tsuchida yusuke" userId="72a133f655b66e53" providerId="LiveId" clId="{BFE48679-1CFA-4994-9AEF-558ED4776E6B}" dt="2021-11-21T06:47:24.223" v="734" actId="20577"/>
          <ac:spMkLst>
            <pc:docMk/>
            <pc:sldMk cId="3835357080" sldId="257"/>
            <ac:spMk id="21" creationId="{CC90E548-98A5-4C03-A236-5B098656663A}"/>
          </ac:spMkLst>
        </pc:spChg>
        <pc:grpChg chg="add mod">
          <ac:chgData name="Tsuchida yusuke" userId="72a133f655b66e53" providerId="LiveId" clId="{BFE48679-1CFA-4994-9AEF-558ED4776E6B}" dt="2021-11-21T06:36:09.140" v="165" actId="166"/>
          <ac:grpSpMkLst>
            <pc:docMk/>
            <pc:sldMk cId="3835357080" sldId="257"/>
            <ac:grpSpMk id="4" creationId="{BA490670-1F79-4296-8E9F-CC4EF827D861}"/>
          </ac:grpSpMkLst>
        </pc:grpChg>
        <pc:picChg chg="add mod">
          <ac:chgData name="Tsuchida yusuke" userId="72a133f655b66e53" providerId="LiveId" clId="{BFE48679-1CFA-4994-9AEF-558ED4776E6B}" dt="2021-11-21T06:28:22.027" v="89" actId="1076"/>
          <ac:picMkLst>
            <pc:docMk/>
            <pc:sldMk cId="3835357080" sldId="257"/>
            <ac:picMk id="1026" creationId="{2DF145B5-461E-4C70-AFD7-0AF2A107CA58}"/>
          </ac:picMkLst>
        </pc:picChg>
        <pc:picChg chg="add mod">
          <ac:chgData name="Tsuchida yusuke" userId="72a133f655b66e53" providerId="LiveId" clId="{BFE48679-1CFA-4994-9AEF-558ED4776E6B}" dt="2021-11-21T06:28:22.027" v="89" actId="1076"/>
          <ac:picMkLst>
            <pc:docMk/>
            <pc:sldMk cId="3835357080" sldId="257"/>
            <ac:picMk id="1028" creationId="{A146AC0F-DFBB-448A-8DF9-C5BC7E1AEC5E}"/>
          </ac:picMkLst>
        </pc:picChg>
        <pc:picChg chg="add mod">
          <ac:chgData name="Tsuchida yusuke" userId="72a133f655b66e53" providerId="LiveId" clId="{BFE48679-1CFA-4994-9AEF-558ED4776E6B}" dt="2021-11-21T06:42:00.754" v="509" actId="1076"/>
          <ac:picMkLst>
            <pc:docMk/>
            <pc:sldMk cId="3835357080" sldId="257"/>
            <ac:picMk id="1030" creationId="{9A8A27E8-E1F1-42D2-8FB2-3AE4F0338D8C}"/>
          </ac:picMkLst>
        </pc:picChg>
        <pc:picChg chg="add mod">
          <ac:chgData name="Tsuchida yusuke" userId="72a133f655b66e53" providerId="LiveId" clId="{BFE48679-1CFA-4994-9AEF-558ED4776E6B}" dt="2021-11-21T06:34:10.106" v="146" actId="167"/>
          <ac:picMkLst>
            <pc:docMk/>
            <pc:sldMk cId="3835357080" sldId="257"/>
            <ac:picMk id="1032" creationId="{6CF27DBC-915D-42A6-A462-E8016C540129}"/>
          </ac:picMkLst>
        </pc:picChg>
        <pc:cxnChg chg="add del">
          <ac:chgData name="Tsuchida yusuke" userId="72a133f655b66e53" providerId="LiveId" clId="{BFE48679-1CFA-4994-9AEF-558ED4776E6B}" dt="2021-11-21T06:29:17.007" v="91" actId="11529"/>
          <ac:cxnSpMkLst>
            <pc:docMk/>
            <pc:sldMk cId="3835357080" sldId="257"/>
            <ac:cxnSpMk id="6" creationId="{581F56DD-2AE0-4419-805B-0602BB57B969}"/>
          </ac:cxnSpMkLst>
        </pc:cxnChg>
        <pc:cxnChg chg="add del mod">
          <ac:chgData name="Tsuchida yusuke" userId="72a133f655b66e53" providerId="LiveId" clId="{BFE48679-1CFA-4994-9AEF-558ED4776E6B}" dt="2021-11-21T06:34:51.019" v="153" actId="478"/>
          <ac:cxnSpMkLst>
            <pc:docMk/>
            <pc:sldMk cId="3835357080" sldId="257"/>
            <ac:cxnSpMk id="13" creationId="{C62A490F-7803-463E-8E7B-E251B2DE4342}"/>
          </ac:cxnSpMkLst>
        </pc:cxnChg>
      </pc:sldChg>
      <pc:sldChg chg="addSp delSp modSp new mod modAnim">
        <pc:chgData name="Tsuchida yusuke" userId="72a133f655b66e53" providerId="LiveId" clId="{BFE48679-1CFA-4994-9AEF-558ED4776E6B}" dt="2021-11-21T06:52:20.106" v="830" actId="20577"/>
        <pc:sldMkLst>
          <pc:docMk/>
          <pc:sldMk cId="2194388490" sldId="258"/>
        </pc:sldMkLst>
        <pc:spChg chg="add del mod">
          <ac:chgData name="Tsuchida yusuke" userId="72a133f655b66e53" providerId="LiveId" clId="{BFE48679-1CFA-4994-9AEF-558ED4776E6B}" dt="2021-11-21T06:51:09.151" v="818" actId="20577"/>
          <ac:spMkLst>
            <pc:docMk/>
            <pc:sldMk cId="2194388490" sldId="258"/>
            <ac:spMk id="2" creationId="{2445288A-EBF2-4E3B-AF07-F13921CD097F}"/>
          </ac:spMkLst>
        </pc:spChg>
        <pc:spChg chg="mod">
          <ac:chgData name="Tsuchida yusuke" userId="72a133f655b66e53" providerId="LiveId" clId="{BFE48679-1CFA-4994-9AEF-558ED4776E6B}" dt="2021-11-21T06:52:20.106" v="830" actId="20577"/>
          <ac:spMkLst>
            <pc:docMk/>
            <pc:sldMk cId="2194388490" sldId="258"/>
            <ac:spMk id="3" creationId="{C34659CC-A580-44AB-8D65-48818D88BFC4}"/>
          </ac:spMkLst>
        </pc:spChg>
      </pc:sldChg>
      <pc:sldChg chg="addSp delSp modSp new del mod">
        <pc:chgData name="Tsuchida yusuke" userId="72a133f655b66e53" providerId="LiveId" clId="{BFE48679-1CFA-4994-9AEF-558ED4776E6B}" dt="2021-11-21T06:59:47.785" v="1040" actId="47"/>
        <pc:sldMkLst>
          <pc:docMk/>
          <pc:sldMk cId="556459557" sldId="259"/>
        </pc:sldMkLst>
        <pc:spChg chg="mod">
          <ac:chgData name="Tsuchida yusuke" userId="72a133f655b66e53" providerId="LiveId" clId="{BFE48679-1CFA-4994-9AEF-558ED4776E6B}" dt="2021-11-21T06:54:06.622" v="909" actId="115"/>
          <ac:spMkLst>
            <pc:docMk/>
            <pc:sldMk cId="556459557" sldId="259"/>
            <ac:spMk id="2" creationId="{F0CEC679-6A8A-4907-910B-D4E87C9B6197}"/>
          </ac:spMkLst>
        </pc:spChg>
        <pc:spChg chg="del">
          <ac:chgData name="Tsuchida yusuke" userId="72a133f655b66e53" providerId="LiveId" clId="{BFE48679-1CFA-4994-9AEF-558ED4776E6B}" dt="2021-11-21T06:54:32.543" v="910" actId="478"/>
          <ac:spMkLst>
            <pc:docMk/>
            <pc:sldMk cId="556459557" sldId="259"/>
            <ac:spMk id="3" creationId="{B5208DB9-66B3-453B-A5D9-9F71AC6E4570}"/>
          </ac:spMkLst>
        </pc:spChg>
        <pc:spChg chg="add mod">
          <ac:chgData name="Tsuchida yusuke" userId="72a133f655b66e53" providerId="LiveId" clId="{BFE48679-1CFA-4994-9AEF-558ED4776E6B}" dt="2021-11-21T06:54:33.561" v="911"/>
          <ac:spMkLst>
            <pc:docMk/>
            <pc:sldMk cId="556459557" sldId="259"/>
            <ac:spMk id="5" creationId="{2997E8C9-EF17-44CF-8F98-E7B637A95D9F}"/>
          </ac:spMkLst>
        </pc:spChg>
        <pc:spChg chg="add mod">
          <ac:chgData name="Tsuchida yusuke" userId="72a133f655b66e53" providerId="LiveId" clId="{BFE48679-1CFA-4994-9AEF-558ED4776E6B}" dt="2021-11-21T06:54:52.003" v="914" actId="1076"/>
          <ac:spMkLst>
            <pc:docMk/>
            <pc:sldMk cId="556459557" sldId="259"/>
            <ac:spMk id="6" creationId="{E305D6C1-E77B-4FDD-A072-953E27783874}"/>
          </ac:spMkLst>
        </pc:spChg>
        <pc:spChg chg="add mod">
          <ac:chgData name="Tsuchida yusuke" userId="72a133f655b66e53" providerId="LiveId" clId="{BFE48679-1CFA-4994-9AEF-558ED4776E6B}" dt="2021-11-21T06:54:43.775" v="913" actId="164"/>
          <ac:spMkLst>
            <pc:docMk/>
            <pc:sldMk cId="556459557" sldId="259"/>
            <ac:spMk id="8" creationId="{E96873D2-3349-4A58-9BCA-CB5F93D44C5C}"/>
          </ac:spMkLst>
        </pc:spChg>
        <pc:spChg chg="add mod">
          <ac:chgData name="Tsuchida yusuke" userId="72a133f655b66e53" providerId="LiveId" clId="{BFE48679-1CFA-4994-9AEF-558ED4776E6B}" dt="2021-11-21T06:57:48.163" v="1008" actId="14100"/>
          <ac:spMkLst>
            <pc:docMk/>
            <pc:sldMk cId="556459557" sldId="259"/>
            <ac:spMk id="15" creationId="{2E7D1FDE-50B2-4CE3-B1BA-79C9F7759B0F}"/>
          </ac:spMkLst>
        </pc:spChg>
        <pc:grpChg chg="add mod">
          <ac:chgData name="Tsuchida yusuke" userId="72a133f655b66e53" providerId="LiveId" clId="{BFE48679-1CFA-4994-9AEF-558ED4776E6B}" dt="2021-11-21T06:54:43.775" v="913" actId="164"/>
          <ac:grpSpMkLst>
            <pc:docMk/>
            <pc:sldMk cId="556459557" sldId="259"/>
            <ac:grpSpMk id="9" creationId="{5835F141-14C2-4EC8-87D0-00E0533B4973}"/>
          </ac:grpSpMkLst>
        </pc:grpChg>
        <pc:grpChg chg="add mod">
          <ac:chgData name="Tsuchida yusuke" userId="72a133f655b66e53" providerId="LiveId" clId="{BFE48679-1CFA-4994-9AEF-558ED4776E6B}" dt="2021-11-21T06:57:17.869" v="961"/>
          <ac:grpSpMkLst>
            <pc:docMk/>
            <pc:sldMk cId="556459557" sldId="259"/>
            <ac:grpSpMk id="12" creationId="{A4B957D1-7BF0-4763-A804-C92B4B519EB9}"/>
          </ac:grpSpMkLst>
        </pc:grpChg>
        <pc:picChg chg="add del mod">
          <ac:chgData name="Tsuchida yusuke" userId="72a133f655b66e53" providerId="LiveId" clId="{BFE48679-1CFA-4994-9AEF-558ED4776E6B}" dt="2021-11-21T06:56:10.496" v="951" actId="478"/>
          <ac:picMkLst>
            <pc:docMk/>
            <pc:sldMk cId="556459557" sldId="259"/>
            <ac:picMk id="4" creationId="{075417E5-907A-4562-8D21-E277CF458291}"/>
          </ac:picMkLst>
        </pc:picChg>
        <pc:picChg chg="add del mod">
          <ac:chgData name="Tsuchida yusuke" userId="72a133f655b66e53" providerId="LiveId" clId="{BFE48679-1CFA-4994-9AEF-558ED4776E6B}" dt="2021-11-21T06:56:09.705" v="950" actId="478"/>
          <ac:picMkLst>
            <pc:docMk/>
            <pc:sldMk cId="556459557" sldId="259"/>
            <ac:picMk id="7" creationId="{341402CF-31FC-40B4-8176-4E67ECAB739D}"/>
          </ac:picMkLst>
        </pc:picChg>
        <pc:picChg chg="add mod ord modCrop">
          <ac:chgData name="Tsuchida yusuke" userId="72a133f655b66e53" providerId="LiveId" clId="{BFE48679-1CFA-4994-9AEF-558ED4776E6B}" dt="2021-11-21T06:56:07.138" v="949" actId="167"/>
          <ac:picMkLst>
            <pc:docMk/>
            <pc:sldMk cId="556459557" sldId="259"/>
            <ac:picMk id="10" creationId="{CE194FB3-CD67-4302-8195-B442179F77B7}"/>
          </ac:picMkLst>
        </pc:picChg>
        <pc:picChg chg="add mod ord modCrop">
          <ac:chgData name="Tsuchida yusuke" userId="72a133f655b66e53" providerId="LiveId" clId="{BFE48679-1CFA-4994-9AEF-558ED4776E6B}" dt="2021-11-21T06:57:09.830" v="960" actId="167"/>
          <ac:picMkLst>
            <pc:docMk/>
            <pc:sldMk cId="556459557" sldId="259"/>
            <ac:picMk id="11" creationId="{53317C95-C332-4468-8078-92800EEAF2CF}"/>
          </ac:picMkLst>
        </pc:picChg>
        <pc:picChg chg="mod">
          <ac:chgData name="Tsuchida yusuke" userId="72a133f655b66e53" providerId="LiveId" clId="{BFE48679-1CFA-4994-9AEF-558ED4776E6B}" dt="2021-11-21T06:57:17.869" v="961"/>
          <ac:picMkLst>
            <pc:docMk/>
            <pc:sldMk cId="556459557" sldId="259"/>
            <ac:picMk id="13" creationId="{472B2382-2A4B-4E36-96C5-ED8AA1669A17}"/>
          </ac:picMkLst>
        </pc:picChg>
        <pc:picChg chg="mod">
          <ac:chgData name="Tsuchida yusuke" userId="72a133f655b66e53" providerId="LiveId" clId="{BFE48679-1CFA-4994-9AEF-558ED4776E6B}" dt="2021-11-21T06:57:17.869" v="961"/>
          <ac:picMkLst>
            <pc:docMk/>
            <pc:sldMk cId="556459557" sldId="259"/>
            <ac:picMk id="14" creationId="{6D9FCFF1-E56A-41DE-8CA1-FBF27058A3AE}"/>
          </ac:picMkLst>
        </pc:picChg>
      </pc:sldChg>
      <pc:sldChg chg="addSp modSp add mod">
        <pc:chgData name="Tsuchida yusuke" userId="72a133f655b66e53" providerId="LiveId" clId="{BFE48679-1CFA-4994-9AEF-558ED4776E6B}" dt="2021-11-21T07:51:12.432" v="1656" actId="1076"/>
        <pc:sldMkLst>
          <pc:docMk/>
          <pc:sldMk cId="493496507" sldId="260"/>
        </pc:sldMkLst>
        <pc:spChg chg="mod">
          <ac:chgData name="Tsuchida yusuke" userId="72a133f655b66e53" providerId="LiveId" clId="{BFE48679-1CFA-4994-9AEF-558ED4776E6B}" dt="2021-11-21T07:51:12.432" v="1656" actId="1076"/>
          <ac:spMkLst>
            <pc:docMk/>
            <pc:sldMk cId="493496507" sldId="260"/>
            <ac:spMk id="2" creationId="{F0CEC679-6A8A-4907-910B-D4E87C9B6197}"/>
          </ac:spMkLst>
        </pc:spChg>
        <pc:picChg chg="add mod">
          <ac:chgData name="Tsuchida yusuke" userId="72a133f655b66e53" providerId="LiveId" clId="{BFE48679-1CFA-4994-9AEF-558ED4776E6B}" dt="2021-11-21T06:59:07.379" v="1039" actId="1076"/>
          <ac:picMkLst>
            <pc:docMk/>
            <pc:sldMk cId="493496507" sldId="260"/>
            <ac:picMk id="2050" creationId="{E5DDBFBD-2B2B-4D69-9087-4B796A988E56}"/>
          </ac:picMkLst>
        </pc:picChg>
      </pc:sldChg>
      <pc:sldChg chg="addSp delSp modSp add mod ord">
        <pc:chgData name="Tsuchida yusuke" userId="72a133f655b66e53" providerId="LiveId" clId="{BFE48679-1CFA-4994-9AEF-558ED4776E6B}" dt="2021-11-21T07:44:24.970" v="1184" actId="14100"/>
        <pc:sldMkLst>
          <pc:docMk/>
          <pc:sldMk cId="800123457" sldId="261"/>
        </pc:sldMkLst>
        <pc:spChg chg="del">
          <ac:chgData name="Tsuchida yusuke" userId="72a133f655b66e53" providerId="LiveId" clId="{BFE48679-1CFA-4994-9AEF-558ED4776E6B}" dt="2021-11-21T07:37:30.112" v="1147" actId="478"/>
          <ac:spMkLst>
            <pc:docMk/>
            <pc:sldMk cId="800123457" sldId="261"/>
            <ac:spMk id="5" creationId="{2997E8C9-EF17-44CF-8F98-E7B637A95D9F}"/>
          </ac:spMkLst>
        </pc:spChg>
        <pc:spChg chg="del mod">
          <ac:chgData name="Tsuchida yusuke" userId="72a133f655b66e53" providerId="LiveId" clId="{BFE48679-1CFA-4994-9AEF-558ED4776E6B}" dt="2021-11-21T07:37:29.487" v="1146" actId="478"/>
          <ac:spMkLst>
            <pc:docMk/>
            <pc:sldMk cId="800123457" sldId="261"/>
            <ac:spMk id="6" creationId="{E305D6C1-E77B-4FDD-A072-953E27783874}"/>
          </ac:spMkLst>
        </pc:spChg>
        <pc:spChg chg="del mod">
          <ac:chgData name="Tsuchida yusuke" userId="72a133f655b66e53" providerId="LiveId" clId="{BFE48679-1CFA-4994-9AEF-558ED4776E6B}" dt="2021-11-21T07:37:30.649" v="1148" actId="478"/>
          <ac:spMkLst>
            <pc:docMk/>
            <pc:sldMk cId="800123457" sldId="261"/>
            <ac:spMk id="8" creationId="{E96873D2-3349-4A58-9BCA-CB5F93D44C5C}"/>
          </ac:spMkLst>
        </pc:spChg>
        <pc:spChg chg="del mod">
          <ac:chgData name="Tsuchida yusuke" userId="72a133f655b66e53" providerId="LiveId" clId="{BFE48679-1CFA-4994-9AEF-558ED4776E6B}" dt="2021-11-21T07:37:35.348" v="1152" actId="478"/>
          <ac:spMkLst>
            <pc:docMk/>
            <pc:sldMk cId="800123457" sldId="261"/>
            <ac:spMk id="15" creationId="{2E7D1FDE-50B2-4CE3-B1BA-79C9F7759B0F}"/>
          </ac:spMkLst>
        </pc:spChg>
        <pc:spChg chg="add del mod">
          <ac:chgData name="Tsuchida yusuke" userId="72a133f655b66e53" providerId="LiveId" clId="{BFE48679-1CFA-4994-9AEF-558ED4776E6B}" dt="2021-11-21T07:37:35.348" v="1152" actId="478"/>
          <ac:spMkLst>
            <pc:docMk/>
            <pc:sldMk cId="800123457" sldId="261"/>
            <ac:spMk id="16" creationId="{20A9D6C2-7133-47F8-B5FB-8F643C3D11DF}"/>
          </ac:spMkLst>
        </pc:spChg>
        <pc:spChg chg="add del mod">
          <ac:chgData name="Tsuchida yusuke" userId="72a133f655b66e53" providerId="LiveId" clId="{BFE48679-1CFA-4994-9AEF-558ED4776E6B}" dt="2021-11-21T07:37:28.936" v="1145" actId="478"/>
          <ac:spMkLst>
            <pc:docMk/>
            <pc:sldMk cId="800123457" sldId="261"/>
            <ac:spMk id="17" creationId="{369469D4-0E83-4664-90CF-82A99245440A}"/>
          </ac:spMkLst>
        </pc:spChg>
        <pc:spChg chg="add del mod">
          <ac:chgData name="Tsuchida yusuke" userId="72a133f655b66e53" providerId="LiveId" clId="{BFE48679-1CFA-4994-9AEF-558ED4776E6B}" dt="2021-11-21T07:02:29.534" v="1083" actId="478"/>
          <ac:spMkLst>
            <pc:docMk/>
            <pc:sldMk cId="800123457" sldId="261"/>
            <ac:spMk id="18" creationId="{F064E3E8-963F-45E5-A052-F78FF9FA3CDF}"/>
          </ac:spMkLst>
        </pc:spChg>
        <pc:spChg chg="add del mod">
          <ac:chgData name="Tsuchida yusuke" userId="72a133f655b66e53" providerId="LiveId" clId="{BFE48679-1CFA-4994-9AEF-558ED4776E6B}" dt="2021-11-21T07:37:35.348" v="1152" actId="478"/>
          <ac:spMkLst>
            <pc:docMk/>
            <pc:sldMk cId="800123457" sldId="261"/>
            <ac:spMk id="20" creationId="{1D3C6E45-27DE-4503-AC1D-9846E4AEA138}"/>
          </ac:spMkLst>
        </pc:spChg>
        <pc:spChg chg="add mod">
          <ac:chgData name="Tsuchida yusuke" userId="72a133f655b66e53" providerId="LiveId" clId="{BFE48679-1CFA-4994-9AEF-558ED4776E6B}" dt="2021-11-21T07:44:24.970" v="1184" actId="14100"/>
          <ac:spMkLst>
            <pc:docMk/>
            <pc:sldMk cId="800123457" sldId="261"/>
            <ac:spMk id="28" creationId="{3CA4C435-E91D-411F-9CBB-308B30361776}"/>
          </ac:spMkLst>
        </pc:spChg>
        <pc:grpChg chg="del">
          <ac:chgData name="Tsuchida yusuke" userId="72a133f655b66e53" providerId="LiveId" clId="{BFE48679-1CFA-4994-9AEF-558ED4776E6B}" dt="2021-11-21T07:37:36.049" v="1153" actId="478"/>
          <ac:grpSpMkLst>
            <pc:docMk/>
            <pc:sldMk cId="800123457" sldId="261"/>
            <ac:grpSpMk id="12" creationId="{A4B957D1-7BF0-4763-A804-C92B4B519EB9}"/>
          </ac:grpSpMkLst>
        </pc:grpChg>
        <pc:grpChg chg="add mod">
          <ac:chgData name="Tsuchida yusuke" userId="72a133f655b66e53" providerId="LiveId" clId="{BFE48679-1CFA-4994-9AEF-558ED4776E6B}" dt="2021-11-21T07:43:54.570" v="1162" actId="1076"/>
          <ac:grpSpMkLst>
            <pc:docMk/>
            <pc:sldMk cId="800123457" sldId="261"/>
            <ac:grpSpMk id="25" creationId="{CBB4D601-21C9-4275-8E15-EE3694A60B44}"/>
          </ac:grpSpMkLst>
        </pc:grpChg>
        <pc:picChg chg="del mod">
          <ac:chgData name="Tsuchida yusuke" userId="72a133f655b66e53" providerId="LiveId" clId="{BFE48679-1CFA-4994-9AEF-558ED4776E6B}" dt="2021-11-21T07:37:32.075" v="1150" actId="478"/>
          <ac:picMkLst>
            <pc:docMk/>
            <pc:sldMk cId="800123457" sldId="261"/>
            <ac:picMk id="10" creationId="{CE194FB3-CD67-4302-8195-B442179F77B7}"/>
          </ac:picMkLst>
        </pc:picChg>
        <pc:picChg chg="del mod">
          <ac:chgData name="Tsuchida yusuke" userId="72a133f655b66e53" providerId="LiveId" clId="{BFE48679-1CFA-4994-9AEF-558ED4776E6B}" dt="2021-11-21T07:37:28.336" v="1144" actId="478"/>
          <ac:picMkLst>
            <pc:docMk/>
            <pc:sldMk cId="800123457" sldId="261"/>
            <ac:picMk id="11" creationId="{53317C95-C332-4468-8078-92800EEAF2CF}"/>
          </ac:picMkLst>
        </pc:picChg>
        <pc:picChg chg="add del mod">
          <ac:chgData name="Tsuchida yusuke" userId="72a133f655b66e53" providerId="LiveId" clId="{BFE48679-1CFA-4994-9AEF-558ED4776E6B}" dt="2021-11-21T07:37:35.348" v="1152" actId="478"/>
          <ac:picMkLst>
            <pc:docMk/>
            <pc:sldMk cId="800123457" sldId="261"/>
            <ac:picMk id="21" creationId="{C7D78085-8DC5-4364-9869-BB725F7BB1EE}"/>
          </ac:picMkLst>
        </pc:picChg>
        <pc:picChg chg="add mod modCrop">
          <ac:chgData name="Tsuchida yusuke" userId="72a133f655b66e53" providerId="LiveId" clId="{BFE48679-1CFA-4994-9AEF-558ED4776E6B}" dt="2021-11-21T07:43:30.114" v="1159" actId="1076"/>
          <ac:picMkLst>
            <pc:docMk/>
            <pc:sldMk cId="800123457" sldId="261"/>
            <ac:picMk id="22" creationId="{2853BCD6-0BA7-45AB-A27D-29EA1E536E88}"/>
          </ac:picMkLst>
        </pc:picChg>
        <pc:picChg chg="mod">
          <ac:chgData name="Tsuchida yusuke" userId="72a133f655b66e53" providerId="LiveId" clId="{BFE48679-1CFA-4994-9AEF-558ED4776E6B}" dt="2021-11-21T07:43:54.570" v="1162" actId="1076"/>
          <ac:picMkLst>
            <pc:docMk/>
            <pc:sldMk cId="800123457" sldId="261"/>
            <ac:picMk id="26" creationId="{FAB6D4A7-EC5A-4D8D-9952-B9AF7AA2A4D4}"/>
          </ac:picMkLst>
        </pc:picChg>
        <pc:picChg chg="mod">
          <ac:chgData name="Tsuchida yusuke" userId="72a133f655b66e53" providerId="LiveId" clId="{BFE48679-1CFA-4994-9AEF-558ED4776E6B}" dt="2021-11-21T07:43:54.570" v="1162" actId="1076"/>
          <ac:picMkLst>
            <pc:docMk/>
            <pc:sldMk cId="800123457" sldId="261"/>
            <ac:picMk id="27" creationId="{19F6DD86-BDF2-4550-B928-D62B2F8120F0}"/>
          </ac:picMkLst>
        </pc:picChg>
        <pc:picChg chg="del mod">
          <ac:chgData name="Tsuchida yusuke" userId="72a133f655b66e53" providerId="LiveId" clId="{BFE48679-1CFA-4994-9AEF-558ED4776E6B}" dt="2021-11-21T07:37:35.348" v="1152" actId="478"/>
          <ac:picMkLst>
            <pc:docMk/>
            <pc:sldMk cId="800123457" sldId="261"/>
            <ac:picMk id="2050" creationId="{E5DDBFBD-2B2B-4D69-9087-4B796A988E56}"/>
          </ac:picMkLst>
        </pc:picChg>
        <pc:picChg chg="add del mod">
          <ac:chgData name="Tsuchida yusuke" userId="72a133f655b66e53" providerId="LiveId" clId="{BFE48679-1CFA-4994-9AEF-558ED4776E6B}" dt="2021-11-21T07:37:32.625" v="1151" actId="478"/>
          <ac:picMkLst>
            <pc:docMk/>
            <pc:sldMk cId="800123457" sldId="261"/>
            <ac:picMk id="4098" creationId="{0917ED67-1367-4EB7-A37F-4D34C6DE6FFB}"/>
          </ac:picMkLst>
        </pc:picChg>
        <pc:cxnChg chg="add del mod">
          <ac:chgData name="Tsuchida yusuke" userId="72a133f655b66e53" providerId="LiveId" clId="{BFE48679-1CFA-4994-9AEF-558ED4776E6B}" dt="2021-11-21T07:37:31.285" v="1149" actId="478"/>
          <ac:cxnSpMkLst>
            <pc:docMk/>
            <pc:sldMk cId="800123457" sldId="261"/>
            <ac:cxnSpMk id="4" creationId="{53E37D2F-017E-44C3-AB29-FA351FA4C6F6}"/>
          </ac:cxnSpMkLst>
        </pc:cxnChg>
      </pc:sldChg>
      <pc:sldChg chg="addSp delSp modSp add mod">
        <pc:chgData name="Tsuchida yusuke" userId="72a133f655b66e53" providerId="LiveId" clId="{BFE48679-1CFA-4994-9AEF-558ED4776E6B}" dt="2021-11-21T07:36:58.899" v="1141" actId="14100"/>
        <pc:sldMkLst>
          <pc:docMk/>
          <pc:sldMk cId="3753568281" sldId="262"/>
        </pc:sldMkLst>
        <pc:spChg chg="mod">
          <ac:chgData name="Tsuchida yusuke" userId="72a133f655b66e53" providerId="LiveId" clId="{BFE48679-1CFA-4994-9AEF-558ED4776E6B}" dt="2021-11-21T07:36:58.899" v="1141" actId="14100"/>
          <ac:spMkLst>
            <pc:docMk/>
            <pc:sldMk cId="3753568281" sldId="262"/>
            <ac:spMk id="16" creationId="{20A9D6C2-7133-47F8-B5FB-8F643C3D11DF}"/>
          </ac:spMkLst>
        </pc:spChg>
        <pc:spChg chg="add mod">
          <ac:chgData name="Tsuchida yusuke" userId="72a133f655b66e53" providerId="LiveId" clId="{BFE48679-1CFA-4994-9AEF-558ED4776E6B}" dt="2021-11-21T07:36:30.955" v="1138" actId="14100"/>
          <ac:spMkLst>
            <pc:docMk/>
            <pc:sldMk cId="3753568281" sldId="262"/>
            <ac:spMk id="19" creationId="{4CBB6D8B-556F-4A28-8106-75DD6BB37097}"/>
          </ac:spMkLst>
        </pc:spChg>
        <pc:spChg chg="mod">
          <ac:chgData name="Tsuchida yusuke" userId="72a133f655b66e53" providerId="LiveId" clId="{BFE48679-1CFA-4994-9AEF-558ED4776E6B}" dt="2021-11-21T07:36:58.899" v="1141" actId="14100"/>
          <ac:spMkLst>
            <pc:docMk/>
            <pc:sldMk cId="3753568281" sldId="262"/>
            <ac:spMk id="20" creationId="{1D3C6E45-27DE-4503-AC1D-9846E4AEA138}"/>
          </ac:spMkLst>
        </pc:spChg>
        <pc:spChg chg="add mod">
          <ac:chgData name="Tsuchida yusuke" userId="72a133f655b66e53" providerId="LiveId" clId="{BFE48679-1CFA-4994-9AEF-558ED4776E6B}" dt="2021-11-21T07:36:25.453" v="1137" actId="14100"/>
          <ac:spMkLst>
            <pc:docMk/>
            <pc:sldMk cId="3753568281" sldId="262"/>
            <ac:spMk id="22" creationId="{2ACC6DCE-6D93-462B-B4B9-FCD915ED4E33}"/>
          </ac:spMkLst>
        </pc:spChg>
        <pc:picChg chg="del">
          <ac:chgData name="Tsuchida yusuke" userId="72a133f655b66e53" providerId="LiveId" clId="{BFE48679-1CFA-4994-9AEF-558ED4776E6B}" dt="2021-11-21T07:35:24.909" v="1104" actId="478"/>
          <ac:picMkLst>
            <pc:docMk/>
            <pc:sldMk cId="3753568281" sldId="262"/>
            <ac:picMk id="21" creationId="{C7D78085-8DC5-4364-9869-BB725F7BB1EE}"/>
          </ac:picMkLst>
        </pc:picChg>
        <pc:picChg chg="mod">
          <ac:chgData name="Tsuchida yusuke" userId="72a133f655b66e53" providerId="LiveId" clId="{BFE48679-1CFA-4994-9AEF-558ED4776E6B}" dt="2021-11-21T07:35:33.344" v="1127" actId="1035"/>
          <ac:picMkLst>
            <pc:docMk/>
            <pc:sldMk cId="3753568281" sldId="262"/>
            <ac:picMk id="2050" creationId="{E5DDBFBD-2B2B-4D69-9087-4B796A988E56}"/>
          </ac:picMkLst>
        </pc:picChg>
        <pc:picChg chg="mod">
          <ac:chgData name="Tsuchida yusuke" userId="72a133f655b66e53" providerId="LiveId" clId="{BFE48679-1CFA-4994-9AEF-558ED4776E6B}" dt="2021-11-21T07:36:02.970" v="1131" actId="1076"/>
          <ac:picMkLst>
            <pc:docMk/>
            <pc:sldMk cId="3753568281" sldId="262"/>
            <ac:picMk id="4098" creationId="{0917ED67-1367-4EB7-A37F-4D34C6DE6FFB}"/>
          </ac:picMkLst>
        </pc:picChg>
      </pc:sldChg>
      <pc:sldChg chg="addSp modSp new mod">
        <pc:chgData name="Tsuchida yusuke" userId="72a133f655b66e53" providerId="LiveId" clId="{BFE48679-1CFA-4994-9AEF-558ED4776E6B}" dt="2021-11-21T07:50:14.690" v="1609" actId="1076"/>
        <pc:sldMkLst>
          <pc:docMk/>
          <pc:sldMk cId="318822515" sldId="263"/>
        </pc:sldMkLst>
        <pc:spChg chg="mod">
          <ac:chgData name="Tsuchida yusuke" userId="72a133f655b66e53" providerId="LiveId" clId="{BFE48679-1CFA-4994-9AEF-558ED4776E6B}" dt="2021-11-21T07:45:38.701" v="1234" actId="115"/>
          <ac:spMkLst>
            <pc:docMk/>
            <pc:sldMk cId="318822515" sldId="263"/>
            <ac:spMk id="2" creationId="{B313B219-6B8F-41BF-88B3-2F50903492E4}"/>
          </ac:spMkLst>
        </pc:spChg>
        <pc:spChg chg="mod">
          <ac:chgData name="Tsuchida yusuke" userId="72a133f655b66e53" providerId="LiveId" clId="{BFE48679-1CFA-4994-9AEF-558ED4776E6B}" dt="2021-11-21T07:50:10.125" v="1607" actId="1076"/>
          <ac:spMkLst>
            <pc:docMk/>
            <pc:sldMk cId="318822515" sldId="263"/>
            <ac:spMk id="3" creationId="{557EE292-227F-4E99-BEB3-BA5438671CCE}"/>
          </ac:spMkLst>
        </pc:spChg>
        <pc:picChg chg="add mod">
          <ac:chgData name="Tsuchida yusuke" userId="72a133f655b66e53" providerId="LiveId" clId="{BFE48679-1CFA-4994-9AEF-558ED4776E6B}" dt="2021-11-21T07:50:14.690" v="1609" actId="1076"/>
          <ac:picMkLst>
            <pc:docMk/>
            <pc:sldMk cId="318822515" sldId="263"/>
            <ac:picMk id="5122" creationId="{74C537B2-DDB6-4039-B0D4-3D50A09DE48F}"/>
          </ac:picMkLst>
        </pc:picChg>
      </pc:sldChg>
      <pc:sldChg chg="modSp new mod">
        <pc:chgData name="Tsuchida yusuke" userId="72a133f655b66e53" providerId="LiveId" clId="{BFE48679-1CFA-4994-9AEF-558ED4776E6B}" dt="2021-11-21T07:50:46.484" v="1651" actId="2711"/>
        <pc:sldMkLst>
          <pc:docMk/>
          <pc:sldMk cId="428531329" sldId="264"/>
        </pc:sldMkLst>
        <pc:spChg chg="mod">
          <ac:chgData name="Tsuchida yusuke" userId="72a133f655b66e53" providerId="LiveId" clId="{BFE48679-1CFA-4994-9AEF-558ED4776E6B}" dt="2021-11-21T07:50:46.484" v="1651" actId="2711"/>
          <ac:spMkLst>
            <pc:docMk/>
            <pc:sldMk cId="428531329" sldId="264"/>
            <ac:spMk id="2" creationId="{BA4C103C-3A63-49E7-9E08-B8CDE3B41567}"/>
          </ac:spMkLst>
        </pc:spChg>
      </pc:sldChg>
      <pc:sldChg chg="addSp delSp modSp new mod">
        <pc:chgData name="Tsuchida yusuke" userId="72a133f655b66e53" providerId="LiveId" clId="{BFE48679-1CFA-4994-9AEF-558ED4776E6B}" dt="2021-11-27T02:22:50.119" v="2435" actId="14100"/>
        <pc:sldMkLst>
          <pc:docMk/>
          <pc:sldMk cId="1704648026" sldId="265"/>
        </pc:sldMkLst>
        <pc:spChg chg="del">
          <ac:chgData name="Tsuchida yusuke" userId="72a133f655b66e53" providerId="LiveId" clId="{BFE48679-1CFA-4994-9AEF-558ED4776E6B}" dt="2021-11-21T07:51:05.519" v="1653" actId="478"/>
          <ac:spMkLst>
            <pc:docMk/>
            <pc:sldMk cId="1704648026" sldId="265"/>
            <ac:spMk id="2" creationId="{3E5BA449-FF56-4211-B3E7-61B150FEDD33}"/>
          </ac:spMkLst>
        </pc:spChg>
        <pc:spChg chg="del">
          <ac:chgData name="Tsuchida yusuke" userId="72a133f655b66e53" providerId="LiveId" clId="{BFE48679-1CFA-4994-9AEF-558ED4776E6B}" dt="2021-11-21T07:51:06.714" v="1654" actId="478"/>
          <ac:spMkLst>
            <pc:docMk/>
            <pc:sldMk cId="1704648026" sldId="265"/>
            <ac:spMk id="3" creationId="{4B88D968-BCC6-4E7E-BDF7-76BC71B4B13B}"/>
          </ac:spMkLst>
        </pc:spChg>
        <pc:spChg chg="add mod">
          <ac:chgData name="Tsuchida yusuke" userId="72a133f655b66e53" providerId="LiveId" clId="{BFE48679-1CFA-4994-9AEF-558ED4776E6B}" dt="2021-11-27T02:22:50.119" v="2435" actId="14100"/>
          <ac:spMkLst>
            <pc:docMk/>
            <pc:sldMk cId="1704648026" sldId="265"/>
            <ac:spMk id="6" creationId="{D18869FB-FC60-4580-8E90-06A8B10EA2AB}"/>
          </ac:spMkLst>
        </pc:spChg>
        <pc:spChg chg="add mod">
          <ac:chgData name="Tsuchida yusuke" userId="72a133f655b66e53" providerId="LiveId" clId="{BFE48679-1CFA-4994-9AEF-558ED4776E6B}" dt="2021-11-21T07:51:21.826" v="1657"/>
          <ac:spMkLst>
            <pc:docMk/>
            <pc:sldMk cId="1704648026" sldId="265"/>
            <ac:spMk id="7" creationId="{0179197B-F07C-4C20-B159-B685F0A82CF3}"/>
          </ac:spMkLst>
        </pc:spChg>
        <pc:spChg chg="add mod">
          <ac:chgData name="Tsuchida yusuke" userId="72a133f655b66e53" providerId="LiveId" clId="{BFE48679-1CFA-4994-9AEF-558ED4776E6B}" dt="2021-11-21T07:51:21.826" v="1657"/>
          <ac:spMkLst>
            <pc:docMk/>
            <pc:sldMk cId="1704648026" sldId="265"/>
            <ac:spMk id="8" creationId="{DDAA37CD-4247-407B-86F2-2FA6404E2FD1}"/>
          </ac:spMkLst>
        </pc:spChg>
        <pc:spChg chg="add mod">
          <ac:chgData name="Tsuchida yusuke" userId="72a133f655b66e53" providerId="LiveId" clId="{BFE48679-1CFA-4994-9AEF-558ED4776E6B}" dt="2021-11-21T07:51:49.271" v="1680" actId="20577"/>
          <ac:spMkLst>
            <pc:docMk/>
            <pc:sldMk cId="1704648026" sldId="265"/>
            <ac:spMk id="12" creationId="{75586228-1A24-402D-9A04-6F36139B5FBB}"/>
          </ac:spMkLst>
        </pc:spChg>
        <pc:spChg chg="add mod">
          <ac:chgData name="Tsuchida yusuke" userId="72a133f655b66e53" providerId="LiveId" clId="{BFE48679-1CFA-4994-9AEF-558ED4776E6B}" dt="2021-11-21T07:54:21.710" v="1717"/>
          <ac:spMkLst>
            <pc:docMk/>
            <pc:sldMk cId="1704648026" sldId="265"/>
            <ac:spMk id="14" creationId="{DF63C132-E5A4-431D-BDCA-E3D903979F20}"/>
          </ac:spMkLst>
        </pc:spChg>
        <pc:grpChg chg="add mod">
          <ac:chgData name="Tsuchida yusuke" userId="72a133f655b66e53" providerId="LiveId" clId="{BFE48679-1CFA-4994-9AEF-558ED4776E6B}" dt="2021-11-21T07:51:21.826" v="1657"/>
          <ac:grpSpMkLst>
            <pc:docMk/>
            <pc:sldMk cId="1704648026" sldId="265"/>
            <ac:grpSpMk id="9" creationId="{2CA98DFB-28CC-4541-8F4E-61FBD40B4D87}"/>
          </ac:grpSpMkLst>
        </pc:grpChg>
        <pc:picChg chg="add mod">
          <ac:chgData name="Tsuchida yusuke" userId="72a133f655b66e53" providerId="LiveId" clId="{BFE48679-1CFA-4994-9AEF-558ED4776E6B}" dt="2021-11-21T07:51:21.826" v="1657"/>
          <ac:picMkLst>
            <pc:docMk/>
            <pc:sldMk cId="1704648026" sldId="265"/>
            <ac:picMk id="4" creationId="{DC0103F1-B02B-4D69-BC07-1BA78BF10D96}"/>
          </ac:picMkLst>
        </pc:picChg>
        <pc:picChg chg="add mod">
          <ac:chgData name="Tsuchida yusuke" userId="72a133f655b66e53" providerId="LiveId" clId="{BFE48679-1CFA-4994-9AEF-558ED4776E6B}" dt="2021-11-21T07:51:21.826" v="1657"/>
          <ac:picMkLst>
            <pc:docMk/>
            <pc:sldMk cId="1704648026" sldId="265"/>
            <ac:picMk id="5" creationId="{418AFC2D-4C9E-440F-A2D2-2EAA678C9722}"/>
          </ac:picMkLst>
        </pc:picChg>
        <pc:picChg chg="mod">
          <ac:chgData name="Tsuchida yusuke" userId="72a133f655b66e53" providerId="LiveId" clId="{BFE48679-1CFA-4994-9AEF-558ED4776E6B}" dt="2021-11-21T07:51:21.826" v="1657"/>
          <ac:picMkLst>
            <pc:docMk/>
            <pc:sldMk cId="1704648026" sldId="265"/>
            <ac:picMk id="10" creationId="{52E57C0E-F94D-4D59-93C4-579C3F1830B1}"/>
          </ac:picMkLst>
        </pc:picChg>
        <pc:picChg chg="mod">
          <ac:chgData name="Tsuchida yusuke" userId="72a133f655b66e53" providerId="LiveId" clId="{BFE48679-1CFA-4994-9AEF-558ED4776E6B}" dt="2021-11-21T07:51:21.826" v="1657"/>
          <ac:picMkLst>
            <pc:docMk/>
            <pc:sldMk cId="1704648026" sldId="265"/>
            <ac:picMk id="11" creationId="{C84D6F37-CE3D-45FF-8A02-6DD66B58BD0D}"/>
          </ac:picMkLst>
        </pc:picChg>
        <pc:picChg chg="add mod">
          <ac:chgData name="Tsuchida yusuke" userId="72a133f655b66e53" providerId="LiveId" clId="{BFE48679-1CFA-4994-9AEF-558ED4776E6B}" dt="2021-11-21T07:51:21.826" v="1657"/>
          <ac:picMkLst>
            <pc:docMk/>
            <pc:sldMk cId="1704648026" sldId="265"/>
            <ac:picMk id="13" creationId="{C81DA9F7-C290-4ECC-8F02-6C8BF818FA8B}"/>
          </ac:picMkLst>
        </pc:picChg>
      </pc:sldChg>
      <pc:sldChg chg="addSp delSp modSp add mod">
        <pc:chgData name="Tsuchida yusuke" userId="72a133f655b66e53" providerId="LiveId" clId="{BFE48679-1CFA-4994-9AEF-558ED4776E6B}" dt="2021-11-27T02:23:27.375" v="2442" actId="14100"/>
        <pc:sldMkLst>
          <pc:docMk/>
          <pc:sldMk cId="1555889886" sldId="266"/>
        </pc:sldMkLst>
        <pc:spChg chg="mod">
          <ac:chgData name="Tsuchida yusuke" userId="72a133f655b66e53" providerId="LiveId" clId="{BFE48679-1CFA-4994-9AEF-558ED4776E6B}" dt="2021-11-27T02:23:27.375" v="2442" actId="14100"/>
          <ac:spMkLst>
            <pc:docMk/>
            <pc:sldMk cId="1555889886" sldId="266"/>
            <ac:spMk id="6" creationId="{D18869FB-FC60-4580-8E90-06A8B10EA2AB}"/>
          </ac:spMkLst>
        </pc:spChg>
        <pc:spChg chg="mod">
          <ac:chgData name="Tsuchida yusuke" userId="72a133f655b66e53" providerId="LiveId" clId="{BFE48679-1CFA-4994-9AEF-558ED4776E6B}" dt="2021-11-21T07:52:48.523" v="1684" actId="1076"/>
          <ac:spMkLst>
            <pc:docMk/>
            <pc:sldMk cId="1555889886" sldId="266"/>
            <ac:spMk id="7" creationId="{0179197B-F07C-4C20-B159-B685F0A82CF3}"/>
          </ac:spMkLst>
        </pc:spChg>
        <pc:spChg chg="mod">
          <ac:chgData name="Tsuchida yusuke" userId="72a133f655b66e53" providerId="LiveId" clId="{BFE48679-1CFA-4994-9AEF-558ED4776E6B}" dt="2021-11-21T07:53:33.390" v="1706" actId="20577"/>
          <ac:spMkLst>
            <pc:docMk/>
            <pc:sldMk cId="1555889886" sldId="266"/>
            <ac:spMk id="12" creationId="{75586228-1A24-402D-9A04-6F36139B5FBB}"/>
          </ac:spMkLst>
        </pc:spChg>
        <pc:spChg chg="add mod">
          <ac:chgData name="Tsuchida yusuke" userId="72a133f655b66e53" providerId="LiveId" clId="{BFE48679-1CFA-4994-9AEF-558ED4776E6B}" dt="2021-11-21T07:54:22.481" v="1718"/>
          <ac:spMkLst>
            <pc:docMk/>
            <pc:sldMk cId="1555889886" sldId="266"/>
            <ac:spMk id="14" creationId="{1BD67612-443D-4FE5-95DA-9F37B8F1BB07}"/>
          </ac:spMkLst>
        </pc:spChg>
        <pc:picChg chg="add mod ord">
          <ac:chgData name="Tsuchida yusuke" userId="72a133f655b66e53" providerId="LiveId" clId="{BFE48679-1CFA-4994-9AEF-558ED4776E6B}" dt="2021-11-21T07:53:15.439" v="1691" actId="167"/>
          <ac:picMkLst>
            <pc:docMk/>
            <pc:sldMk cId="1555889886" sldId="266"/>
            <ac:picMk id="2" creationId="{136C72A9-1163-4D27-B07D-9A2E5D03C3FF}"/>
          </ac:picMkLst>
        </pc:picChg>
        <pc:picChg chg="mod">
          <ac:chgData name="Tsuchida yusuke" userId="72a133f655b66e53" providerId="LiveId" clId="{BFE48679-1CFA-4994-9AEF-558ED4776E6B}" dt="2021-11-21T07:52:58.283" v="1686" actId="1076"/>
          <ac:picMkLst>
            <pc:docMk/>
            <pc:sldMk cId="1555889886" sldId="266"/>
            <ac:picMk id="4" creationId="{DC0103F1-B02B-4D69-BC07-1BA78BF10D96}"/>
          </ac:picMkLst>
        </pc:picChg>
        <pc:picChg chg="mod">
          <ac:chgData name="Tsuchida yusuke" userId="72a133f655b66e53" providerId="LiveId" clId="{BFE48679-1CFA-4994-9AEF-558ED4776E6B}" dt="2021-11-21T07:53:03.290" v="1687" actId="1076"/>
          <ac:picMkLst>
            <pc:docMk/>
            <pc:sldMk cId="1555889886" sldId="266"/>
            <ac:picMk id="5" creationId="{418AFC2D-4C9E-440F-A2D2-2EAA678C9722}"/>
          </ac:picMkLst>
        </pc:picChg>
        <pc:picChg chg="del">
          <ac:chgData name="Tsuchida yusuke" userId="72a133f655b66e53" providerId="LiveId" clId="{BFE48679-1CFA-4994-9AEF-558ED4776E6B}" dt="2021-11-21T07:52:55.701" v="1685" actId="478"/>
          <ac:picMkLst>
            <pc:docMk/>
            <pc:sldMk cId="1555889886" sldId="266"/>
            <ac:picMk id="13" creationId="{C81DA9F7-C290-4ECC-8F02-6C8BF818FA8B}"/>
          </ac:picMkLst>
        </pc:picChg>
      </pc:sldChg>
      <pc:sldChg chg="modSp add mod ord">
        <pc:chgData name="Tsuchida yusuke" userId="72a133f655b66e53" providerId="LiveId" clId="{BFE48679-1CFA-4994-9AEF-558ED4776E6B}" dt="2021-11-21T07:53:58.051" v="1715" actId="20577"/>
        <pc:sldMkLst>
          <pc:docMk/>
          <pc:sldMk cId="3916740826" sldId="267"/>
        </pc:sldMkLst>
        <pc:spChg chg="mod">
          <ac:chgData name="Tsuchida yusuke" userId="72a133f655b66e53" providerId="LiveId" clId="{BFE48679-1CFA-4994-9AEF-558ED4776E6B}" dt="2021-11-21T07:53:58.051" v="1715" actId="20577"/>
          <ac:spMkLst>
            <pc:docMk/>
            <pc:sldMk cId="3916740826" sldId="267"/>
            <ac:spMk id="2" creationId="{BA4C103C-3A63-49E7-9E08-B8CDE3B41567}"/>
          </ac:spMkLst>
        </pc:spChg>
      </pc:sldChg>
      <pc:sldChg chg="addSp delSp modSp add mod">
        <pc:chgData name="Tsuchida yusuke" userId="72a133f655b66e53" providerId="LiveId" clId="{BFE48679-1CFA-4994-9AEF-558ED4776E6B}" dt="2021-11-21T07:57:44.317" v="1765" actId="20577"/>
        <pc:sldMkLst>
          <pc:docMk/>
          <pc:sldMk cId="106232101" sldId="268"/>
        </pc:sldMkLst>
        <pc:spChg chg="mod">
          <ac:chgData name="Tsuchida yusuke" userId="72a133f655b66e53" providerId="LiveId" clId="{BFE48679-1CFA-4994-9AEF-558ED4776E6B}" dt="2021-11-21T07:56:16.578" v="1742" actId="14100"/>
          <ac:spMkLst>
            <pc:docMk/>
            <pc:sldMk cId="106232101" sldId="268"/>
            <ac:spMk id="6" creationId="{E305D6C1-E77B-4FDD-A072-953E27783874}"/>
          </ac:spMkLst>
        </pc:spChg>
        <pc:spChg chg="mod">
          <ac:chgData name="Tsuchida yusuke" userId="72a133f655b66e53" providerId="LiveId" clId="{BFE48679-1CFA-4994-9AEF-558ED4776E6B}" dt="2021-11-21T07:55:32.098" v="1732" actId="14100"/>
          <ac:spMkLst>
            <pc:docMk/>
            <pc:sldMk cId="106232101" sldId="268"/>
            <ac:spMk id="8" creationId="{E96873D2-3349-4A58-9BCA-CB5F93D44C5C}"/>
          </ac:spMkLst>
        </pc:spChg>
        <pc:spChg chg="mod">
          <ac:chgData name="Tsuchida yusuke" userId="72a133f655b66e53" providerId="LiveId" clId="{BFE48679-1CFA-4994-9AEF-558ED4776E6B}" dt="2021-11-21T07:57:44.317" v="1765" actId="20577"/>
          <ac:spMkLst>
            <pc:docMk/>
            <pc:sldMk cId="106232101" sldId="268"/>
            <ac:spMk id="15" creationId="{2E7D1FDE-50B2-4CE3-B1BA-79C9F7759B0F}"/>
          </ac:spMkLst>
        </pc:spChg>
        <pc:spChg chg="mod">
          <ac:chgData name="Tsuchida yusuke" userId="72a133f655b66e53" providerId="LiveId" clId="{BFE48679-1CFA-4994-9AEF-558ED4776E6B}" dt="2021-11-21T07:55:41.666" v="1734" actId="14100"/>
          <ac:spMkLst>
            <pc:docMk/>
            <pc:sldMk cId="106232101" sldId="268"/>
            <ac:spMk id="16" creationId="{20A9D6C2-7133-47F8-B5FB-8F643C3D11DF}"/>
          </ac:spMkLst>
        </pc:spChg>
        <pc:spChg chg="mod">
          <ac:chgData name="Tsuchida yusuke" userId="72a133f655b66e53" providerId="LiveId" clId="{BFE48679-1CFA-4994-9AEF-558ED4776E6B}" dt="2021-11-21T07:56:25.330" v="1744" actId="1076"/>
          <ac:spMkLst>
            <pc:docMk/>
            <pc:sldMk cId="106232101" sldId="268"/>
            <ac:spMk id="17" creationId="{369469D4-0E83-4664-90CF-82A99245440A}"/>
          </ac:spMkLst>
        </pc:spChg>
        <pc:spChg chg="del mod">
          <ac:chgData name="Tsuchida yusuke" userId="72a133f655b66e53" providerId="LiveId" clId="{BFE48679-1CFA-4994-9AEF-558ED4776E6B}" dt="2021-11-21T07:55:58.019" v="1737" actId="478"/>
          <ac:spMkLst>
            <pc:docMk/>
            <pc:sldMk cId="106232101" sldId="268"/>
            <ac:spMk id="19" creationId="{4CBB6D8B-556F-4A28-8106-75DD6BB37097}"/>
          </ac:spMkLst>
        </pc:spChg>
        <pc:spChg chg="add mod">
          <ac:chgData name="Tsuchida yusuke" userId="72a133f655b66e53" providerId="LiveId" clId="{BFE48679-1CFA-4994-9AEF-558ED4776E6B}" dt="2021-11-21T07:56:32.187" v="1746" actId="14100"/>
          <ac:spMkLst>
            <pc:docMk/>
            <pc:sldMk cId="106232101" sldId="268"/>
            <ac:spMk id="21" creationId="{0269A335-A0F8-47CF-A5E8-73A113BCAC4C}"/>
          </ac:spMkLst>
        </pc:spChg>
        <pc:spChg chg="del mod">
          <ac:chgData name="Tsuchida yusuke" userId="72a133f655b66e53" providerId="LiveId" clId="{BFE48679-1CFA-4994-9AEF-558ED4776E6B}" dt="2021-11-21T07:55:59.074" v="1738" actId="478"/>
          <ac:spMkLst>
            <pc:docMk/>
            <pc:sldMk cId="106232101" sldId="268"/>
            <ac:spMk id="22" creationId="{2ACC6DCE-6D93-462B-B4B9-FCD915ED4E33}"/>
          </ac:spMkLst>
        </pc:spChg>
        <pc:picChg chg="add mod">
          <ac:chgData name="Tsuchida yusuke" userId="72a133f655b66e53" providerId="LiveId" clId="{BFE48679-1CFA-4994-9AEF-558ED4776E6B}" dt="2021-11-21T07:56:57.274" v="1750" actId="1076"/>
          <ac:picMkLst>
            <pc:docMk/>
            <pc:sldMk cId="106232101" sldId="268"/>
            <ac:picMk id="3" creationId="{6259EDDD-5FBD-4A8F-8C9F-914175A17BC6}"/>
          </ac:picMkLst>
        </pc:picChg>
        <pc:picChg chg="mod">
          <ac:chgData name="Tsuchida yusuke" userId="72a133f655b66e53" providerId="LiveId" clId="{BFE48679-1CFA-4994-9AEF-558ED4776E6B}" dt="2021-11-21T07:56:47.722" v="1749" actId="1076"/>
          <ac:picMkLst>
            <pc:docMk/>
            <pc:sldMk cId="106232101" sldId="268"/>
            <ac:picMk id="11" creationId="{53317C95-C332-4468-8078-92800EEAF2CF}"/>
          </ac:picMkLst>
        </pc:picChg>
        <pc:picChg chg="mod">
          <ac:chgData name="Tsuchida yusuke" userId="72a133f655b66e53" providerId="LiveId" clId="{BFE48679-1CFA-4994-9AEF-558ED4776E6B}" dt="2021-11-21T07:55:44.993" v="1735" actId="1076"/>
          <ac:picMkLst>
            <pc:docMk/>
            <pc:sldMk cId="106232101" sldId="268"/>
            <ac:picMk id="2050" creationId="{E5DDBFBD-2B2B-4D69-9087-4B796A988E56}"/>
          </ac:picMkLst>
        </pc:picChg>
        <pc:picChg chg="mod">
          <ac:chgData name="Tsuchida yusuke" userId="72a133f655b66e53" providerId="LiveId" clId="{BFE48679-1CFA-4994-9AEF-558ED4776E6B}" dt="2021-11-21T07:56:02.066" v="1739" actId="1076"/>
          <ac:picMkLst>
            <pc:docMk/>
            <pc:sldMk cId="106232101" sldId="268"/>
            <ac:picMk id="4098" creationId="{0917ED67-1367-4EB7-A37F-4D34C6DE6FFB}"/>
          </ac:picMkLst>
        </pc:picChg>
        <pc:cxnChg chg="del mod">
          <ac:chgData name="Tsuchida yusuke" userId="72a133f655b66e53" providerId="LiveId" clId="{BFE48679-1CFA-4994-9AEF-558ED4776E6B}" dt="2021-11-21T07:56:59.346" v="1751" actId="478"/>
          <ac:cxnSpMkLst>
            <pc:docMk/>
            <pc:sldMk cId="106232101" sldId="268"/>
            <ac:cxnSpMk id="4" creationId="{53E37D2F-017E-44C3-AB29-FA351FA4C6F6}"/>
          </ac:cxnSpMkLst>
        </pc:cxnChg>
      </pc:sldChg>
      <pc:sldChg chg="addSp delSp modSp add mod">
        <pc:chgData name="Tsuchida yusuke" userId="72a133f655b66e53" providerId="LiveId" clId="{BFE48679-1CFA-4994-9AEF-558ED4776E6B}" dt="2021-11-27T02:28:28.663" v="2493" actId="478"/>
        <pc:sldMkLst>
          <pc:docMk/>
          <pc:sldMk cId="3831505857" sldId="269"/>
        </pc:sldMkLst>
        <pc:spChg chg="mod">
          <ac:chgData name="Tsuchida yusuke" userId="72a133f655b66e53" providerId="LiveId" clId="{BFE48679-1CFA-4994-9AEF-558ED4776E6B}" dt="2021-11-27T02:27:55.591" v="2488" actId="14100"/>
          <ac:spMkLst>
            <pc:docMk/>
            <pc:sldMk cId="3831505857" sldId="269"/>
            <ac:spMk id="6" creationId="{E305D6C1-E77B-4FDD-A072-953E27783874}"/>
          </ac:spMkLst>
        </pc:spChg>
        <pc:spChg chg="mod">
          <ac:chgData name="Tsuchida yusuke" userId="72a133f655b66e53" providerId="LiveId" clId="{BFE48679-1CFA-4994-9AEF-558ED4776E6B}" dt="2021-11-21T08:00:10.458" v="1773" actId="1076"/>
          <ac:spMkLst>
            <pc:docMk/>
            <pc:sldMk cId="3831505857" sldId="269"/>
            <ac:spMk id="8" creationId="{E96873D2-3349-4A58-9BCA-CB5F93D44C5C}"/>
          </ac:spMkLst>
        </pc:spChg>
        <pc:spChg chg="mod">
          <ac:chgData name="Tsuchida yusuke" userId="72a133f655b66e53" providerId="LiveId" clId="{BFE48679-1CFA-4994-9AEF-558ED4776E6B}" dt="2021-11-21T08:01:35.219" v="1794" actId="1076"/>
          <ac:spMkLst>
            <pc:docMk/>
            <pc:sldMk cId="3831505857" sldId="269"/>
            <ac:spMk id="17" creationId="{369469D4-0E83-4664-90CF-82A99245440A}"/>
          </ac:spMkLst>
        </pc:spChg>
        <pc:spChg chg="add mod">
          <ac:chgData name="Tsuchida yusuke" userId="72a133f655b66e53" providerId="LiveId" clId="{BFE48679-1CFA-4994-9AEF-558ED4776E6B}" dt="2021-11-21T07:59:36.812" v="1767" actId="1076"/>
          <ac:spMkLst>
            <pc:docMk/>
            <pc:sldMk cId="3831505857" sldId="269"/>
            <ac:spMk id="19" creationId="{4D4AEAA5-DFAA-4DDD-916A-C50CE5F87A9E}"/>
          </ac:spMkLst>
        </pc:spChg>
        <pc:spChg chg="mod">
          <ac:chgData name="Tsuchida yusuke" userId="72a133f655b66e53" providerId="LiveId" clId="{BFE48679-1CFA-4994-9AEF-558ED4776E6B}" dt="2021-11-21T08:01:37.770" v="1795" actId="1076"/>
          <ac:spMkLst>
            <pc:docMk/>
            <pc:sldMk cId="3831505857" sldId="269"/>
            <ac:spMk id="21" creationId="{0269A335-A0F8-47CF-A5E8-73A113BCAC4C}"/>
          </ac:spMkLst>
        </pc:spChg>
        <pc:spChg chg="add mod">
          <ac:chgData name="Tsuchida yusuke" userId="72a133f655b66e53" providerId="LiveId" clId="{BFE48679-1CFA-4994-9AEF-558ED4776E6B}" dt="2021-11-21T07:59:52.492" v="1769" actId="1076"/>
          <ac:spMkLst>
            <pc:docMk/>
            <pc:sldMk cId="3831505857" sldId="269"/>
            <ac:spMk id="22" creationId="{F1ABAEDE-2ABD-4915-9265-469AA45724DC}"/>
          </ac:spMkLst>
        </pc:spChg>
        <pc:spChg chg="add mod">
          <ac:chgData name="Tsuchida yusuke" userId="72a133f655b66e53" providerId="LiveId" clId="{BFE48679-1CFA-4994-9AEF-558ED4776E6B}" dt="2021-11-21T08:00:25.460" v="1776" actId="1076"/>
          <ac:spMkLst>
            <pc:docMk/>
            <pc:sldMk cId="3831505857" sldId="269"/>
            <ac:spMk id="23" creationId="{886284F3-C966-46EB-ABDE-5AD7DEC80E57}"/>
          </ac:spMkLst>
        </pc:spChg>
        <pc:spChg chg="add mod">
          <ac:chgData name="Tsuchida yusuke" userId="72a133f655b66e53" providerId="LiveId" clId="{BFE48679-1CFA-4994-9AEF-558ED4776E6B}" dt="2021-11-21T08:00:32.284" v="1778" actId="1076"/>
          <ac:spMkLst>
            <pc:docMk/>
            <pc:sldMk cId="3831505857" sldId="269"/>
            <ac:spMk id="24" creationId="{FC3FD1B9-2BD4-448D-9A61-99D3D2FAEE3B}"/>
          </ac:spMkLst>
        </pc:spChg>
        <pc:spChg chg="add mod">
          <ac:chgData name="Tsuchida yusuke" userId="72a133f655b66e53" providerId="LiveId" clId="{BFE48679-1CFA-4994-9AEF-558ED4776E6B}" dt="2021-11-21T08:00:37.075" v="1780" actId="1076"/>
          <ac:spMkLst>
            <pc:docMk/>
            <pc:sldMk cId="3831505857" sldId="269"/>
            <ac:spMk id="25" creationId="{1190971A-AABD-4B43-8426-AE219E797C1F}"/>
          </ac:spMkLst>
        </pc:spChg>
        <pc:spChg chg="add mod">
          <ac:chgData name="Tsuchida yusuke" userId="72a133f655b66e53" providerId="LiveId" clId="{BFE48679-1CFA-4994-9AEF-558ED4776E6B}" dt="2021-11-27T02:26:39.327" v="2475" actId="1076"/>
          <ac:spMkLst>
            <pc:docMk/>
            <pc:sldMk cId="3831505857" sldId="269"/>
            <ac:spMk id="26" creationId="{8192B13E-313B-4E69-8DFD-A8764FDBE78D}"/>
          </ac:spMkLst>
        </pc:spChg>
        <pc:spChg chg="add mod">
          <ac:chgData name="Tsuchida yusuke" userId="72a133f655b66e53" providerId="LiveId" clId="{BFE48679-1CFA-4994-9AEF-558ED4776E6B}" dt="2021-11-27T02:27:52.807" v="2487" actId="1076"/>
          <ac:spMkLst>
            <pc:docMk/>
            <pc:sldMk cId="3831505857" sldId="269"/>
            <ac:spMk id="29" creationId="{20CFACAE-95D4-4B41-93BC-01068E949B30}"/>
          </ac:spMkLst>
        </pc:spChg>
        <pc:spChg chg="add mod">
          <ac:chgData name="Tsuchida yusuke" userId="72a133f655b66e53" providerId="LiveId" clId="{BFE48679-1CFA-4994-9AEF-558ED4776E6B}" dt="2021-11-27T02:27:52.807" v="2487" actId="1076"/>
          <ac:spMkLst>
            <pc:docMk/>
            <pc:sldMk cId="3831505857" sldId="269"/>
            <ac:spMk id="30" creationId="{F85643E9-83A8-4598-A8BB-BC3DF6BD0276}"/>
          </ac:spMkLst>
        </pc:spChg>
        <pc:picChg chg="mod ord">
          <ac:chgData name="Tsuchida yusuke" userId="72a133f655b66e53" providerId="LiveId" clId="{BFE48679-1CFA-4994-9AEF-558ED4776E6B}" dt="2021-11-21T08:01:51.593" v="1798" actId="167"/>
          <ac:picMkLst>
            <pc:docMk/>
            <pc:sldMk cId="3831505857" sldId="269"/>
            <ac:picMk id="3" creationId="{6259EDDD-5FBD-4A8F-8C9F-914175A17BC6}"/>
          </ac:picMkLst>
        </pc:picChg>
        <pc:picChg chg="del mod">
          <ac:chgData name="Tsuchida yusuke" userId="72a133f655b66e53" providerId="LiveId" clId="{BFE48679-1CFA-4994-9AEF-558ED4776E6B}" dt="2021-11-27T02:28:28.663" v="2493" actId="478"/>
          <ac:picMkLst>
            <pc:docMk/>
            <pc:sldMk cId="3831505857" sldId="269"/>
            <ac:picMk id="10" creationId="{CE194FB3-CD67-4302-8195-B442179F77B7}"/>
          </ac:picMkLst>
        </pc:picChg>
        <pc:picChg chg="mod">
          <ac:chgData name="Tsuchida yusuke" userId="72a133f655b66e53" providerId="LiveId" clId="{BFE48679-1CFA-4994-9AEF-558ED4776E6B}" dt="2021-11-21T08:01:56.634" v="1799" actId="1076"/>
          <ac:picMkLst>
            <pc:docMk/>
            <pc:sldMk cId="3831505857" sldId="269"/>
            <ac:picMk id="11" creationId="{53317C95-C332-4468-8078-92800EEAF2CF}"/>
          </ac:picMkLst>
        </pc:picChg>
        <pc:picChg chg="add mod">
          <ac:chgData name="Tsuchida yusuke" userId="72a133f655b66e53" providerId="LiveId" clId="{BFE48679-1CFA-4994-9AEF-558ED4776E6B}" dt="2021-11-27T02:27:08.686" v="2479" actId="1076"/>
          <ac:picMkLst>
            <pc:docMk/>
            <pc:sldMk cId="3831505857" sldId="269"/>
            <ac:picMk id="27" creationId="{1A677556-39A8-4932-A33D-E3CEBE3DA69C}"/>
          </ac:picMkLst>
        </pc:picChg>
        <pc:picChg chg="add del mod">
          <ac:chgData name="Tsuchida yusuke" userId="72a133f655b66e53" providerId="LiveId" clId="{BFE48679-1CFA-4994-9AEF-558ED4776E6B}" dt="2021-11-27T02:28:00.680" v="2489" actId="478"/>
          <ac:picMkLst>
            <pc:docMk/>
            <pc:sldMk cId="3831505857" sldId="269"/>
            <ac:picMk id="28" creationId="{16E9F85D-A8C2-4BF5-A894-CB73C0A49618}"/>
          </ac:picMkLst>
        </pc:picChg>
        <pc:picChg chg="add mod">
          <ac:chgData name="Tsuchida yusuke" userId="72a133f655b66e53" providerId="LiveId" clId="{BFE48679-1CFA-4994-9AEF-558ED4776E6B}" dt="2021-11-27T02:28:17.815" v="2492" actId="1076"/>
          <ac:picMkLst>
            <pc:docMk/>
            <pc:sldMk cId="3831505857" sldId="269"/>
            <ac:picMk id="31" creationId="{4063383D-D2BF-4703-97A0-71BFE17637D1}"/>
          </ac:picMkLst>
        </pc:picChg>
        <pc:picChg chg="mod">
          <ac:chgData name="Tsuchida yusuke" userId="72a133f655b66e53" providerId="LiveId" clId="{BFE48679-1CFA-4994-9AEF-558ED4776E6B}" dt="2021-11-21T08:00:55.770" v="1785" actId="1076"/>
          <ac:picMkLst>
            <pc:docMk/>
            <pc:sldMk cId="3831505857" sldId="269"/>
            <ac:picMk id="2050" creationId="{E5DDBFBD-2B2B-4D69-9087-4B796A988E56}"/>
          </ac:picMkLst>
        </pc:picChg>
        <pc:picChg chg="del mod">
          <ac:chgData name="Tsuchida yusuke" userId="72a133f655b66e53" providerId="LiveId" clId="{BFE48679-1CFA-4994-9AEF-558ED4776E6B}" dt="2021-11-27T02:27:17.278" v="2480" actId="478"/>
          <ac:picMkLst>
            <pc:docMk/>
            <pc:sldMk cId="3831505857" sldId="269"/>
            <ac:picMk id="4098" creationId="{0917ED67-1367-4EB7-A37F-4D34C6DE6FFB}"/>
          </ac:picMkLst>
        </pc:picChg>
      </pc:sldChg>
      <pc:sldChg chg="delSp modSp add mod">
        <pc:chgData name="Tsuchida yusuke" userId="72a133f655b66e53" providerId="LiveId" clId="{BFE48679-1CFA-4994-9AEF-558ED4776E6B}" dt="2021-11-21T08:02:29.567" v="1814" actId="478"/>
        <pc:sldMkLst>
          <pc:docMk/>
          <pc:sldMk cId="3201050986" sldId="270"/>
        </pc:sldMkLst>
        <pc:spChg chg="mod">
          <ac:chgData name="Tsuchida yusuke" userId="72a133f655b66e53" providerId="LiveId" clId="{BFE48679-1CFA-4994-9AEF-558ED4776E6B}" dt="2021-11-21T08:02:26.506" v="1813" actId="20577"/>
          <ac:spMkLst>
            <pc:docMk/>
            <pc:sldMk cId="3201050986" sldId="270"/>
            <ac:spMk id="2" creationId="{BA4C103C-3A63-49E7-9E08-B8CDE3B41567}"/>
          </ac:spMkLst>
        </pc:spChg>
        <pc:spChg chg="del">
          <ac:chgData name="Tsuchida yusuke" userId="72a133f655b66e53" providerId="LiveId" clId="{BFE48679-1CFA-4994-9AEF-558ED4776E6B}" dt="2021-11-21T08:02:29.567" v="1814" actId="478"/>
          <ac:spMkLst>
            <pc:docMk/>
            <pc:sldMk cId="3201050986" sldId="270"/>
            <ac:spMk id="3" creationId="{E1B6B904-1730-40F0-B72E-967FCCB10E1C}"/>
          </ac:spMkLst>
        </pc:spChg>
      </pc:sldChg>
      <pc:sldChg chg="addSp delSp modSp add mod">
        <pc:chgData name="Tsuchida yusuke" userId="72a133f655b66e53" providerId="LiveId" clId="{BFE48679-1CFA-4994-9AEF-558ED4776E6B}" dt="2021-11-27T04:19:48.854" v="2670" actId="1035"/>
        <pc:sldMkLst>
          <pc:docMk/>
          <pc:sldMk cId="221416943" sldId="271"/>
        </pc:sldMkLst>
        <pc:spChg chg="mod">
          <ac:chgData name="Tsuchida yusuke" userId="72a133f655b66e53" providerId="LiveId" clId="{BFE48679-1CFA-4994-9AEF-558ED4776E6B}" dt="2021-11-27T04:19:01.356" v="2599" actId="14838"/>
          <ac:spMkLst>
            <pc:docMk/>
            <pc:sldMk cId="221416943" sldId="271"/>
            <ac:spMk id="2" creationId="{F0CEC679-6A8A-4907-910B-D4E87C9B6197}"/>
          </ac:spMkLst>
        </pc:spChg>
        <pc:spChg chg="del">
          <ac:chgData name="Tsuchida yusuke" userId="72a133f655b66e53" providerId="LiveId" clId="{BFE48679-1CFA-4994-9AEF-558ED4776E6B}" dt="2021-11-21T08:14:48.087" v="1817" actId="478"/>
          <ac:spMkLst>
            <pc:docMk/>
            <pc:sldMk cId="221416943" sldId="271"/>
            <ac:spMk id="5" creationId="{2997E8C9-EF17-44CF-8F98-E7B637A95D9F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6" creationId="{E305D6C1-E77B-4FDD-A072-953E27783874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8" creationId="{E96873D2-3349-4A58-9BCA-CB5F93D44C5C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15" creationId="{2E7D1FDE-50B2-4CE3-B1BA-79C9F7759B0F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16" creationId="{20A9D6C2-7133-47F8-B5FB-8F643C3D11DF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17" creationId="{369469D4-0E83-4664-90CF-82A99245440A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19" creationId="{4D4AEAA5-DFAA-4DDD-916A-C50CE5F87A9E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0" creationId="{1D3C6E45-27DE-4503-AC1D-9846E4AEA138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1" creationId="{0269A335-A0F8-47CF-A5E8-73A113BCAC4C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2" creationId="{F1ABAEDE-2ABD-4915-9265-469AA45724DC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3" creationId="{886284F3-C966-46EB-ABDE-5AD7DEC80E57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4" creationId="{FC3FD1B9-2BD4-448D-9A61-99D3D2FAEE3B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5" creationId="{1190971A-AABD-4B43-8426-AE219E797C1F}"/>
          </ac:spMkLst>
        </pc:spChg>
        <pc:spChg chg="del">
          <ac:chgData name="Tsuchida yusuke" userId="72a133f655b66e53" providerId="LiveId" clId="{BFE48679-1CFA-4994-9AEF-558ED4776E6B}" dt="2021-11-21T08:14:46.198" v="1816" actId="478"/>
          <ac:spMkLst>
            <pc:docMk/>
            <pc:sldMk cId="221416943" sldId="271"/>
            <ac:spMk id="26" creationId="{8192B13E-313B-4E69-8DFD-A8764FDBE78D}"/>
          </ac:spMkLst>
        </pc:spChg>
        <pc:spChg chg="add mod">
          <ac:chgData name="Tsuchida yusuke" userId="72a133f655b66e53" providerId="LiveId" clId="{BFE48679-1CFA-4994-9AEF-558ED4776E6B}" dt="2021-11-27T04:19:48.854" v="2670" actId="1035"/>
          <ac:spMkLst>
            <pc:docMk/>
            <pc:sldMk cId="221416943" sldId="271"/>
            <ac:spMk id="27" creationId="{D705A185-48CC-4F2C-AAC4-09E1063AB277}"/>
          </ac:spMkLst>
        </pc:spChg>
        <pc:grpChg chg="mod">
          <ac:chgData name="Tsuchida yusuke" userId="72a133f655b66e53" providerId="LiveId" clId="{BFE48679-1CFA-4994-9AEF-558ED4776E6B}" dt="2021-11-27T04:19:48.854" v="2670" actId="1035"/>
          <ac:grpSpMkLst>
            <pc:docMk/>
            <pc:sldMk cId="221416943" sldId="271"/>
            <ac:grpSpMk id="12" creationId="{A4B957D1-7BF0-4763-A804-C92B4B519EB9}"/>
          </ac:grpSpMkLst>
        </pc:grpChg>
        <pc:picChg chg="del">
          <ac:chgData name="Tsuchida yusuke" userId="72a133f655b66e53" providerId="LiveId" clId="{BFE48679-1CFA-4994-9AEF-558ED4776E6B}" dt="2021-11-21T08:14:46.198" v="1816" actId="478"/>
          <ac:picMkLst>
            <pc:docMk/>
            <pc:sldMk cId="221416943" sldId="271"/>
            <ac:picMk id="3" creationId="{6259EDDD-5FBD-4A8F-8C9F-914175A17BC6}"/>
          </ac:picMkLst>
        </pc:picChg>
        <pc:picChg chg="add mod ord">
          <ac:chgData name="Tsuchida yusuke" userId="72a133f655b66e53" providerId="LiveId" clId="{BFE48679-1CFA-4994-9AEF-558ED4776E6B}" dt="2021-11-27T04:17:47.315" v="2519" actId="167"/>
          <ac:picMkLst>
            <pc:docMk/>
            <pc:sldMk cId="221416943" sldId="271"/>
            <ac:picMk id="4" creationId="{0B18E038-C9C0-4A14-B119-0A908CBB9CA9}"/>
          </ac:picMkLst>
        </pc:picChg>
        <pc:picChg chg="add del mod ord">
          <ac:chgData name="Tsuchida yusuke" userId="72a133f655b66e53" providerId="LiveId" clId="{BFE48679-1CFA-4994-9AEF-558ED4776E6B}" dt="2021-11-27T04:15:10.251" v="2514" actId="478"/>
          <ac:picMkLst>
            <pc:docMk/>
            <pc:sldMk cId="221416943" sldId="271"/>
            <ac:picMk id="7" creationId="{18179024-3B0E-496F-AE91-7A0A73A4AD01}"/>
          </ac:picMkLst>
        </pc:picChg>
        <pc:picChg chg="del">
          <ac:chgData name="Tsuchida yusuke" userId="72a133f655b66e53" providerId="LiveId" clId="{BFE48679-1CFA-4994-9AEF-558ED4776E6B}" dt="2021-11-21T08:14:46.198" v="1816" actId="478"/>
          <ac:picMkLst>
            <pc:docMk/>
            <pc:sldMk cId="221416943" sldId="271"/>
            <ac:picMk id="10" creationId="{CE194FB3-CD67-4302-8195-B442179F77B7}"/>
          </ac:picMkLst>
        </pc:picChg>
        <pc:picChg chg="del">
          <ac:chgData name="Tsuchida yusuke" userId="72a133f655b66e53" providerId="LiveId" clId="{BFE48679-1CFA-4994-9AEF-558ED4776E6B}" dt="2021-11-21T08:14:46.198" v="1816" actId="478"/>
          <ac:picMkLst>
            <pc:docMk/>
            <pc:sldMk cId="221416943" sldId="271"/>
            <ac:picMk id="11" creationId="{53317C95-C332-4468-8078-92800EEAF2CF}"/>
          </ac:picMkLst>
        </pc:picChg>
        <pc:picChg chg="mod">
          <ac:chgData name="Tsuchida yusuke" userId="72a133f655b66e53" providerId="LiveId" clId="{BFE48679-1CFA-4994-9AEF-558ED4776E6B}" dt="2021-11-27T04:19:48.854" v="2670" actId="1035"/>
          <ac:picMkLst>
            <pc:docMk/>
            <pc:sldMk cId="221416943" sldId="271"/>
            <ac:picMk id="13" creationId="{472B2382-2A4B-4E36-96C5-ED8AA1669A17}"/>
          </ac:picMkLst>
        </pc:picChg>
        <pc:picChg chg="mod">
          <ac:chgData name="Tsuchida yusuke" userId="72a133f655b66e53" providerId="LiveId" clId="{BFE48679-1CFA-4994-9AEF-558ED4776E6B}" dt="2021-11-27T04:19:48.854" v="2670" actId="1035"/>
          <ac:picMkLst>
            <pc:docMk/>
            <pc:sldMk cId="221416943" sldId="271"/>
            <ac:picMk id="14" creationId="{6D9FCFF1-E56A-41DE-8CA1-FBF27058A3AE}"/>
          </ac:picMkLst>
        </pc:picChg>
        <pc:picChg chg="del">
          <ac:chgData name="Tsuchida yusuke" userId="72a133f655b66e53" providerId="LiveId" clId="{BFE48679-1CFA-4994-9AEF-558ED4776E6B}" dt="2021-11-21T08:14:46.198" v="1816" actId="478"/>
          <ac:picMkLst>
            <pc:docMk/>
            <pc:sldMk cId="221416943" sldId="271"/>
            <ac:picMk id="2050" creationId="{E5DDBFBD-2B2B-4D69-9087-4B796A988E56}"/>
          </ac:picMkLst>
        </pc:picChg>
        <pc:picChg chg="del">
          <ac:chgData name="Tsuchida yusuke" userId="72a133f655b66e53" providerId="LiveId" clId="{BFE48679-1CFA-4994-9AEF-558ED4776E6B}" dt="2021-11-21T08:14:46.198" v="1816" actId="478"/>
          <ac:picMkLst>
            <pc:docMk/>
            <pc:sldMk cId="221416943" sldId="271"/>
            <ac:picMk id="4098" creationId="{0917ED67-1367-4EB7-A37F-4D34C6DE6FFB}"/>
          </ac:picMkLst>
        </pc:picChg>
      </pc:sldChg>
      <pc:sldChg chg="addSp delSp modSp add mod">
        <pc:chgData name="Tsuchida yusuke" userId="72a133f655b66e53" providerId="LiveId" clId="{BFE48679-1CFA-4994-9AEF-558ED4776E6B}" dt="2021-11-27T04:23:00.067" v="2744" actId="20577"/>
        <pc:sldMkLst>
          <pc:docMk/>
          <pc:sldMk cId="402603019" sldId="272"/>
        </pc:sldMkLst>
        <pc:spChg chg="del">
          <ac:chgData name="Tsuchida yusuke" userId="72a133f655b66e53" providerId="LiveId" clId="{BFE48679-1CFA-4994-9AEF-558ED4776E6B}" dt="2021-11-27T04:22:24.910" v="2719" actId="478"/>
          <ac:spMkLst>
            <pc:docMk/>
            <pc:sldMk cId="402603019" sldId="272"/>
            <ac:spMk id="2" creationId="{F0CEC679-6A8A-4907-910B-D4E87C9B6197}"/>
          </ac:spMkLst>
        </pc:spChg>
        <pc:spChg chg="add del mod">
          <ac:chgData name="Tsuchida yusuke" userId="72a133f655b66e53" providerId="LiveId" clId="{BFE48679-1CFA-4994-9AEF-558ED4776E6B}" dt="2021-11-21T08:17:41.491" v="1870" actId="478"/>
          <ac:spMkLst>
            <pc:docMk/>
            <pc:sldMk cId="402603019" sldId="272"/>
            <ac:spMk id="5" creationId="{ED4CEF1D-1FF2-42DC-8D24-8B99E3710C74}"/>
          </ac:spMkLst>
        </pc:spChg>
        <pc:spChg chg="add del mod">
          <ac:chgData name="Tsuchida yusuke" userId="72a133f655b66e53" providerId="LiveId" clId="{BFE48679-1CFA-4994-9AEF-558ED4776E6B}" dt="2021-11-27T04:22:10.729" v="2714" actId="478"/>
          <ac:spMkLst>
            <pc:docMk/>
            <pc:sldMk cId="402603019" sldId="272"/>
            <ac:spMk id="6" creationId="{AF2DBAC9-A4EF-43CB-B8E2-263F1A371118}"/>
          </ac:spMkLst>
        </pc:spChg>
        <pc:spChg chg="add del mod">
          <ac:chgData name="Tsuchida yusuke" userId="72a133f655b66e53" providerId="LiveId" clId="{BFE48679-1CFA-4994-9AEF-558ED4776E6B}" dt="2021-11-27T04:22:27.129" v="2720" actId="478"/>
          <ac:spMkLst>
            <pc:docMk/>
            <pc:sldMk cId="402603019" sldId="272"/>
            <ac:spMk id="8" creationId="{BDA9DD8E-3722-426A-BE86-024673134F34}"/>
          </ac:spMkLst>
        </pc:spChg>
        <pc:spChg chg="add mod">
          <ac:chgData name="Tsuchida yusuke" userId="72a133f655b66e53" providerId="LiveId" clId="{BFE48679-1CFA-4994-9AEF-558ED4776E6B}" dt="2021-11-27T04:22:32.056" v="2721"/>
          <ac:spMkLst>
            <pc:docMk/>
            <pc:sldMk cId="402603019" sldId="272"/>
            <ac:spMk id="15" creationId="{2CAEAB1F-6131-4BE8-A52F-31ECC64A6718}"/>
          </ac:spMkLst>
        </pc:spChg>
        <pc:spChg chg="mod">
          <ac:chgData name="Tsuchida yusuke" userId="72a133f655b66e53" providerId="LiveId" clId="{BFE48679-1CFA-4994-9AEF-558ED4776E6B}" dt="2021-11-27T04:23:00.067" v="2744" actId="20577"/>
          <ac:spMkLst>
            <pc:docMk/>
            <pc:sldMk cId="402603019" sldId="272"/>
            <ac:spMk id="27" creationId="{D705A185-48CC-4F2C-AAC4-09E1063AB277}"/>
          </ac:spMkLst>
        </pc:spChg>
        <pc:grpChg chg="mod">
          <ac:chgData name="Tsuchida yusuke" userId="72a133f655b66e53" providerId="LiveId" clId="{BFE48679-1CFA-4994-9AEF-558ED4776E6B}" dt="2021-11-27T04:22:49.477" v="2723" actId="1076"/>
          <ac:grpSpMkLst>
            <pc:docMk/>
            <pc:sldMk cId="402603019" sldId="272"/>
            <ac:grpSpMk id="12" creationId="{A4B957D1-7BF0-4763-A804-C92B4B519EB9}"/>
          </ac:grpSpMkLst>
        </pc:grpChg>
        <pc:picChg chg="add del mod ord">
          <ac:chgData name="Tsuchida yusuke" userId="72a133f655b66e53" providerId="LiveId" clId="{BFE48679-1CFA-4994-9AEF-558ED4776E6B}" dt="2021-11-27T04:22:08.302" v="2713" actId="478"/>
          <ac:picMkLst>
            <pc:docMk/>
            <pc:sldMk cId="402603019" sldId="272"/>
            <ac:picMk id="4" creationId="{284C560F-7DE6-4AA2-ABF1-516DF0939A99}"/>
          </ac:picMkLst>
        </pc:picChg>
        <pc:picChg chg="add mod ord">
          <ac:chgData name="Tsuchida yusuke" userId="72a133f655b66e53" providerId="LiveId" clId="{BFE48679-1CFA-4994-9AEF-558ED4776E6B}" dt="2021-11-27T04:22:39.105" v="2722" actId="167"/>
          <ac:picMkLst>
            <pc:docMk/>
            <pc:sldMk cId="402603019" sldId="272"/>
            <ac:picMk id="5" creationId="{4EF1638F-EF36-4F15-A7FE-8DFDDEE6DAF4}"/>
          </ac:picMkLst>
        </pc:picChg>
        <pc:picChg chg="del">
          <ac:chgData name="Tsuchida yusuke" userId="72a133f655b66e53" providerId="LiveId" clId="{BFE48679-1CFA-4994-9AEF-558ED4776E6B}" dt="2021-11-21T08:16:01.019" v="1841" actId="478"/>
          <ac:picMkLst>
            <pc:docMk/>
            <pc:sldMk cId="402603019" sldId="272"/>
            <ac:picMk id="7" creationId="{18179024-3B0E-496F-AE91-7A0A73A4AD01}"/>
          </ac:picMkLst>
        </pc:picChg>
        <pc:picChg chg="mod">
          <ac:chgData name="Tsuchida yusuke" userId="72a133f655b66e53" providerId="LiveId" clId="{BFE48679-1CFA-4994-9AEF-558ED4776E6B}" dt="2021-11-27T04:22:49.477" v="2723" actId="1076"/>
          <ac:picMkLst>
            <pc:docMk/>
            <pc:sldMk cId="402603019" sldId="272"/>
            <ac:picMk id="13" creationId="{472B2382-2A4B-4E36-96C5-ED8AA1669A17}"/>
          </ac:picMkLst>
        </pc:picChg>
        <pc:picChg chg="mod">
          <ac:chgData name="Tsuchida yusuke" userId="72a133f655b66e53" providerId="LiveId" clId="{BFE48679-1CFA-4994-9AEF-558ED4776E6B}" dt="2021-11-27T04:22:49.477" v="2723" actId="1076"/>
          <ac:picMkLst>
            <pc:docMk/>
            <pc:sldMk cId="402603019" sldId="272"/>
            <ac:picMk id="14" creationId="{6D9FCFF1-E56A-41DE-8CA1-FBF27058A3AE}"/>
          </ac:picMkLst>
        </pc:picChg>
      </pc:sldChg>
      <pc:sldChg chg="modSp new mod">
        <pc:chgData name="Tsuchida yusuke" userId="72a133f655b66e53" providerId="LiveId" clId="{BFE48679-1CFA-4994-9AEF-558ED4776E6B}" dt="2021-11-21T08:25:01.350" v="2404" actId="20577"/>
        <pc:sldMkLst>
          <pc:docMk/>
          <pc:sldMk cId="242395726" sldId="273"/>
        </pc:sldMkLst>
        <pc:spChg chg="mod">
          <ac:chgData name="Tsuchida yusuke" userId="72a133f655b66e53" providerId="LiveId" clId="{BFE48679-1CFA-4994-9AEF-558ED4776E6B}" dt="2021-11-21T08:19:05.517" v="1922" actId="20577"/>
          <ac:spMkLst>
            <pc:docMk/>
            <pc:sldMk cId="242395726" sldId="273"/>
            <ac:spMk id="2" creationId="{00FF68AE-2DA8-4FD0-B45F-E583723F0C7B}"/>
          </ac:spMkLst>
        </pc:spChg>
        <pc:spChg chg="mod">
          <ac:chgData name="Tsuchida yusuke" userId="72a133f655b66e53" providerId="LiveId" clId="{BFE48679-1CFA-4994-9AEF-558ED4776E6B}" dt="2021-11-21T08:25:01.350" v="2404" actId="20577"/>
          <ac:spMkLst>
            <pc:docMk/>
            <pc:sldMk cId="242395726" sldId="273"/>
            <ac:spMk id="3" creationId="{A9D15597-D39B-4C17-88EE-8E7760C643EA}"/>
          </ac:spMkLst>
        </pc:spChg>
      </pc:sldChg>
      <pc:sldChg chg="modSp new mod">
        <pc:chgData name="Tsuchida yusuke" userId="72a133f655b66e53" providerId="LiveId" clId="{BFE48679-1CFA-4994-9AEF-558ED4776E6B}" dt="2021-11-21T08:18:51.439" v="1907" actId="20577"/>
        <pc:sldMkLst>
          <pc:docMk/>
          <pc:sldMk cId="1188462022" sldId="274"/>
        </pc:sldMkLst>
        <pc:spChg chg="mod">
          <ac:chgData name="Tsuchida yusuke" userId="72a133f655b66e53" providerId="LiveId" clId="{BFE48679-1CFA-4994-9AEF-558ED4776E6B}" dt="2021-11-21T08:18:51.439" v="1907" actId="20577"/>
          <ac:spMkLst>
            <pc:docMk/>
            <pc:sldMk cId="1188462022" sldId="274"/>
            <ac:spMk id="2" creationId="{69089052-47DD-49FB-874D-50BB037B7912}"/>
          </ac:spMkLst>
        </pc:spChg>
      </pc:sldChg>
      <pc:sldChg chg="addSp delSp modSp add mod">
        <pc:chgData name="Tsuchida yusuke" userId="72a133f655b66e53" providerId="LiveId" clId="{BFE48679-1CFA-4994-9AEF-558ED4776E6B}" dt="2021-11-27T04:27:53.342" v="2770" actId="1076"/>
        <pc:sldMkLst>
          <pc:docMk/>
          <pc:sldMk cId="307688044" sldId="275"/>
        </pc:sldMkLst>
        <pc:spChg chg="add mod">
          <ac:chgData name="Tsuchida yusuke" userId="72a133f655b66e53" providerId="LiveId" clId="{BFE48679-1CFA-4994-9AEF-558ED4776E6B}" dt="2021-11-27T02:21:48.655" v="2428" actId="1076"/>
          <ac:spMkLst>
            <pc:docMk/>
            <pc:sldMk cId="307688044" sldId="275"/>
            <ac:spMk id="2" creationId="{9DD47E41-A88E-42D7-94D9-17560DE4BFBD}"/>
          </ac:spMkLst>
        </pc:spChg>
        <pc:spChg chg="del mod">
          <ac:chgData name="Tsuchida yusuke" userId="72a133f655b66e53" providerId="LiveId" clId="{BFE48679-1CFA-4994-9AEF-558ED4776E6B}" dt="2021-11-27T02:23:10.372" v="2439" actId="478"/>
          <ac:spMkLst>
            <pc:docMk/>
            <pc:sldMk cId="307688044" sldId="275"/>
            <ac:spMk id="6" creationId="{D18869FB-FC60-4580-8E90-06A8B10EA2AB}"/>
          </ac:spMkLst>
        </pc:spChg>
        <pc:spChg chg="add mod">
          <ac:chgData name="Tsuchida yusuke" userId="72a133f655b66e53" providerId="LiveId" clId="{BFE48679-1CFA-4994-9AEF-558ED4776E6B}" dt="2021-11-27T02:21:55.544" v="2431" actId="1076"/>
          <ac:spMkLst>
            <pc:docMk/>
            <pc:sldMk cId="307688044" sldId="275"/>
            <ac:spMk id="15" creationId="{A68E1A44-EA6F-47F6-91BB-C892D141019A}"/>
          </ac:spMkLst>
        </pc:spChg>
        <pc:spChg chg="add del mod">
          <ac:chgData name="Tsuchida yusuke" userId="72a133f655b66e53" providerId="LiveId" clId="{BFE48679-1CFA-4994-9AEF-558ED4776E6B}" dt="2021-11-27T02:22:43.574" v="2434" actId="478"/>
          <ac:spMkLst>
            <pc:docMk/>
            <pc:sldMk cId="307688044" sldId="275"/>
            <ac:spMk id="16" creationId="{E6B8956F-E1D1-4CA3-9C87-455C263302DD}"/>
          </ac:spMkLst>
        </pc:spChg>
        <pc:spChg chg="add mod ord">
          <ac:chgData name="Tsuchida yusuke" userId="72a133f655b66e53" providerId="LiveId" clId="{BFE48679-1CFA-4994-9AEF-558ED4776E6B}" dt="2021-11-27T02:23:06.901" v="2438" actId="167"/>
          <ac:spMkLst>
            <pc:docMk/>
            <pc:sldMk cId="307688044" sldId="275"/>
            <ac:spMk id="17" creationId="{E033A30D-F6A0-495B-A58A-C95D6431B391}"/>
          </ac:spMkLst>
        </pc:spChg>
        <pc:spChg chg="add mod">
          <ac:chgData name="Tsuchida yusuke" userId="72a133f655b66e53" providerId="LiveId" clId="{BFE48679-1CFA-4994-9AEF-558ED4776E6B}" dt="2021-11-27T02:23:20.176" v="2441" actId="1076"/>
          <ac:spMkLst>
            <pc:docMk/>
            <pc:sldMk cId="307688044" sldId="275"/>
            <ac:spMk id="18" creationId="{339DE761-94FC-4F69-BCBF-11FC5B38A33A}"/>
          </ac:spMkLst>
        </pc:spChg>
        <pc:picChg chg="mod">
          <ac:chgData name="Tsuchida yusuke" userId="72a133f655b66e53" providerId="LiveId" clId="{BFE48679-1CFA-4994-9AEF-558ED4776E6B}" dt="2021-11-27T04:27:53.342" v="2770" actId="1076"/>
          <ac:picMkLst>
            <pc:docMk/>
            <pc:sldMk cId="307688044" sldId="275"/>
            <ac:picMk id="4" creationId="{DC0103F1-B02B-4D69-BC07-1BA78BF10D96}"/>
          </ac:picMkLst>
        </pc:picChg>
        <pc:picChg chg="add del">
          <ac:chgData name="Tsuchida yusuke" userId="72a133f655b66e53" providerId="LiveId" clId="{BFE48679-1CFA-4994-9AEF-558ED4776E6B}" dt="2021-11-27T02:21:51.546" v="2429" actId="478"/>
          <ac:picMkLst>
            <pc:docMk/>
            <pc:sldMk cId="307688044" sldId="275"/>
            <ac:picMk id="5" creationId="{418AFC2D-4C9E-440F-A2D2-2EAA678C9722}"/>
          </ac:picMkLst>
        </pc:picChg>
        <pc:picChg chg="add del">
          <ac:chgData name="Tsuchida yusuke" userId="72a133f655b66e53" providerId="LiveId" clId="{BFE48679-1CFA-4994-9AEF-558ED4776E6B}" dt="2021-11-27T02:21:45.297" v="2427" actId="478"/>
          <ac:picMkLst>
            <pc:docMk/>
            <pc:sldMk cId="307688044" sldId="275"/>
            <ac:picMk id="13" creationId="{C81DA9F7-C290-4ECC-8F02-6C8BF818FA8B}"/>
          </ac:picMkLst>
        </pc:picChg>
      </pc:sldChg>
      <pc:sldChg chg="addSp delSp modSp add mod">
        <pc:chgData name="Tsuchida yusuke" userId="72a133f655b66e53" providerId="LiveId" clId="{BFE48679-1CFA-4994-9AEF-558ED4776E6B}" dt="2021-11-27T02:24:02.400" v="2451" actId="1076"/>
        <pc:sldMkLst>
          <pc:docMk/>
          <pc:sldMk cId="2691892900" sldId="276"/>
        </pc:sldMkLst>
        <pc:spChg chg="add mod">
          <ac:chgData name="Tsuchida yusuke" userId="72a133f655b66e53" providerId="LiveId" clId="{BFE48679-1CFA-4994-9AEF-558ED4776E6B}" dt="2021-11-27T02:23:46.543" v="2446" actId="1076"/>
          <ac:spMkLst>
            <pc:docMk/>
            <pc:sldMk cId="2691892900" sldId="276"/>
            <ac:spMk id="13" creationId="{B6E68E7E-05F2-4C20-80C6-E6ACAFDD4910}"/>
          </ac:spMkLst>
        </pc:spChg>
        <pc:spChg chg="add mod">
          <ac:chgData name="Tsuchida yusuke" userId="72a133f655b66e53" providerId="LiveId" clId="{BFE48679-1CFA-4994-9AEF-558ED4776E6B}" dt="2021-11-27T02:23:53.079" v="2448" actId="1076"/>
          <ac:spMkLst>
            <pc:docMk/>
            <pc:sldMk cId="2691892900" sldId="276"/>
            <ac:spMk id="15" creationId="{3316A089-157A-49ED-9066-3F99D53440D9}"/>
          </ac:spMkLst>
        </pc:spChg>
        <pc:spChg chg="add mod">
          <ac:chgData name="Tsuchida yusuke" userId="72a133f655b66e53" providerId="LiveId" clId="{BFE48679-1CFA-4994-9AEF-558ED4776E6B}" dt="2021-11-27T02:24:02.400" v="2451" actId="1076"/>
          <ac:spMkLst>
            <pc:docMk/>
            <pc:sldMk cId="2691892900" sldId="276"/>
            <ac:spMk id="16" creationId="{52178627-C992-4AC0-8B79-E402383BB19B}"/>
          </ac:spMkLst>
        </pc:spChg>
        <pc:picChg chg="del">
          <ac:chgData name="Tsuchida yusuke" userId="72a133f655b66e53" providerId="LiveId" clId="{BFE48679-1CFA-4994-9AEF-558ED4776E6B}" dt="2021-11-27T02:23:54.492" v="2449" actId="478"/>
          <ac:picMkLst>
            <pc:docMk/>
            <pc:sldMk cId="2691892900" sldId="276"/>
            <ac:picMk id="2" creationId="{136C72A9-1163-4D27-B07D-9A2E5D03C3FF}"/>
          </ac:picMkLst>
        </pc:picChg>
        <pc:picChg chg="del">
          <ac:chgData name="Tsuchida yusuke" userId="72a133f655b66e53" providerId="LiveId" clId="{BFE48679-1CFA-4994-9AEF-558ED4776E6B}" dt="2021-11-27T02:23:43.181" v="2445" actId="478"/>
          <ac:picMkLst>
            <pc:docMk/>
            <pc:sldMk cId="2691892900" sldId="276"/>
            <ac:picMk id="4" creationId="{DC0103F1-B02B-4D69-BC07-1BA78BF10D96}"/>
          </ac:picMkLst>
        </pc:picChg>
      </pc:sldChg>
      <pc:sldChg chg="addSp delSp modSp add mod">
        <pc:chgData name="Tsuchida yusuke" userId="72a133f655b66e53" providerId="LiveId" clId="{BFE48679-1CFA-4994-9AEF-558ED4776E6B}" dt="2021-11-27T02:28:43.422" v="2496" actId="1076"/>
        <pc:sldMkLst>
          <pc:docMk/>
          <pc:sldMk cId="1106463287" sldId="277"/>
        </pc:sldMkLst>
        <pc:spChg chg="add mod">
          <ac:chgData name="Tsuchida yusuke" userId="72a133f655b66e53" providerId="LiveId" clId="{BFE48679-1CFA-4994-9AEF-558ED4776E6B}" dt="2021-11-27T02:26:11.184" v="2472" actId="1076"/>
          <ac:spMkLst>
            <pc:docMk/>
            <pc:sldMk cId="1106463287" sldId="277"/>
            <ac:spMk id="19" creationId="{CB23F9B5-E6E0-44FC-AE0E-DEE83FEDADEE}"/>
          </ac:spMkLst>
        </pc:spChg>
        <pc:spChg chg="add mod">
          <ac:chgData name="Tsuchida yusuke" userId="72a133f655b66e53" providerId="LiveId" clId="{BFE48679-1CFA-4994-9AEF-558ED4776E6B}" dt="2021-11-27T02:25:18.630" v="2461" actId="1076"/>
          <ac:spMkLst>
            <pc:docMk/>
            <pc:sldMk cId="1106463287" sldId="277"/>
            <ac:spMk id="22" creationId="{0773D69E-FED3-41D6-8C33-53398ADA9B20}"/>
          </ac:spMkLst>
        </pc:spChg>
        <pc:spChg chg="add mod">
          <ac:chgData name="Tsuchida yusuke" userId="72a133f655b66e53" providerId="LiveId" clId="{BFE48679-1CFA-4994-9AEF-558ED4776E6B}" dt="2021-11-27T02:25:33.679" v="2465" actId="1076"/>
          <ac:spMkLst>
            <pc:docMk/>
            <pc:sldMk cId="1106463287" sldId="277"/>
            <ac:spMk id="23" creationId="{3FA29FF5-F3A4-478B-9EBF-360B176EF9AF}"/>
          </ac:spMkLst>
        </pc:spChg>
        <pc:spChg chg="add mod">
          <ac:chgData name="Tsuchida yusuke" userId="72a133f655b66e53" providerId="LiveId" clId="{BFE48679-1CFA-4994-9AEF-558ED4776E6B}" dt="2021-11-27T02:25:54.335" v="2468" actId="1076"/>
          <ac:spMkLst>
            <pc:docMk/>
            <pc:sldMk cId="1106463287" sldId="277"/>
            <ac:spMk id="24" creationId="{4D8EF2F9-3147-44D4-86CC-6129EE114A02}"/>
          </ac:spMkLst>
        </pc:spChg>
        <pc:spChg chg="add mod">
          <ac:chgData name="Tsuchida yusuke" userId="72a133f655b66e53" providerId="LiveId" clId="{BFE48679-1CFA-4994-9AEF-558ED4776E6B}" dt="2021-11-27T02:26:03.527" v="2470" actId="1076"/>
          <ac:spMkLst>
            <pc:docMk/>
            <pc:sldMk cId="1106463287" sldId="277"/>
            <ac:spMk id="25" creationId="{051B8593-891B-4AA4-BD87-D8A72068EBA2}"/>
          </ac:spMkLst>
        </pc:spChg>
        <pc:spChg chg="add mod">
          <ac:chgData name="Tsuchida yusuke" userId="72a133f655b66e53" providerId="LiveId" clId="{BFE48679-1CFA-4994-9AEF-558ED4776E6B}" dt="2021-11-27T02:28:43.422" v="2496" actId="1076"/>
          <ac:spMkLst>
            <pc:docMk/>
            <pc:sldMk cId="1106463287" sldId="277"/>
            <ac:spMk id="26" creationId="{888EB27C-4FBF-472F-8EDF-4D6B915CFB47}"/>
          </ac:spMkLst>
        </pc:spChg>
        <pc:picChg chg="del">
          <ac:chgData name="Tsuchida yusuke" userId="72a133f655b66e53" providerId="LiveId" clId="{BFE48679-1CFA-4994-9AEF-558ED4776E6B}" dt="2021-11-27T02:25:24.843" v="2462" actId="478"/>
          <ac:picMkLst>
            <pc:docMk/>
            <pc:sldMk cId="1106463287" sldId="277"/>
            <ac:picMk id="3" creationId="{6259EDDD-5FBD-4A8F-8C9F-914175A17BC6}"/>
          </ac:picMkLst>
        </pc:picChg>
        <pc:picChg chg="del">
          <ac:chgData name="Tsuchida yusuke" userId="72a133f655b66e53" providerId="LiveId" clId="{BFE48679-1CFA-4994-9AEF-558ED4776E6B}" dt="2021-11-27T02:25:02.864" v="2455" actId="478"/>
          <ac:picMkLst>
            <pc:docMk/>
            <pc:sldMk cId="1106463287" sldId="277"/>
            <ac:picMk id="10" creationId="{CE194FB3-CD67-4302-8195-B442179F77B7}"/>
          </ac:picMkLst>
        </pc:picChg>
        <pc:picChg chg="del">
          <ac:chgData name="Tsuchida yusuke" userId="72a133f655b66e53" providerId="LiveId" clId="{BFE48679-1CFA-4994-9AEF-558ED4776E6B}" dt="2021-11-27T02:25:10.224" v="2460" actId="478"/>
          <ac:picMkLst>
            <pc:docMk/>
            <pc:sldMk cId="1106463287" sldId="277"/>
            <ac:picMk id="11" creationId="{53317C95-C332-4468-8078-92800EEAF2CF}"/>
          </ac:picMkLst>
        </pc:picChg>
        <pc:picChg chg="del">
          <ac:chgData name="Tsuchida yusuke" userId="72a133f655b66e53" providerId="LiveId" clId="{BFE48679-1CFA-4994-9AEF-558ED4776E6B}" dt="2021-11-27T02:25:50.414" v="2466" actId="478"/>
          <ac:picMkLst>
            <pc:docMk/>
            <pc:sldMk cId="1106463287" sldId="277"/>
            <ac:picMk id="2050" creationId="{E5DDBFBD-2B2B-4D69-9087-4B796A988E56}"/>
          </ac:picMkLst>
        </pc:picChg>
      </pc:sldChg>
      <pc:sldChg chg="addSp delSp modSp add mod">
        <pc:chgData name="Tsuchida yusuke" userId="72a133f655b66e53" providerId="LiveId" clId="{BFE48679-1CFA-4994-9AEF-558ED4776E6B}" dt="2021-11-27T02:29:56.456" v="2513" actId="1076"/>
        <pc:sldMkLst>
          <pc:docMk/>
          <pc:sldMk cId="344611693" sldId="278"/>
        </pc:sldMkLst>
        <pc:spChg chg="add mod">
          <ac:chgData name="Tsuchida yusuke" userId="72a133f655b66e53" providerId="LiveId" clId="{BFE48679-1CFA-4994-9AEF-558ED4776E6B}" dt="2021-11-27T02:28:57.686" v="2499" actId="1076"/>
          <ac:spMkLst>
            <pc:docMk/>
            <pc:sldMk cId="344611693" sldId="278"/>
            <ac:spMk id="28" creationId="{8E4DBC1C-1E29-47D2-8390-E7EE8E32FAE7}"/>
          </ac:spMkLst>
        </pc:spChg>
        <pc:spChg chg="add mod">
          <ac:chgData name="Tsuchida yusuke" userId="72a133f655b66e53" providerId="LiveId" clId="{BFE48679-1CFA-4994-9AEF-558ED4776E6B}" dt="2021-11-27T02:29:04.055" v="2501" actId="1076"/>
          <ac:spMkLst>
            <pc:docMk/>
            <pc:sldMk cId="344611693" sldId="278"/>
            <ac:spMk id="32" creationId="{1C27608F-ADA9-4700-893C-EA1637E069EF}"/>
          </ac:spMkLst>
        </pc:spChg>
        <pc:spChg chg="add mod">
          <ac:chgData name="Tsuchida yusuke" userId="72a133f655b66e53" providerId="LiveId" clId="{BFE48679-1CFA-4994-9AEF-558ED4776E6B}" dt="2021-11-27T02:29:11.486" v="2505" actId="1076"/>
          <ac:spMkLst>
            <pc:docMk/>
            <pc:sldMk cId="344611693" sldId="278"/>
            <ac:spMk id="33" creationId="{2146970A-609C-4B14-9F76-D8FA2A4A238C}"/>
          </ac:spMkLst>
        </pc:spChg>
        <pc:spChg chg="add mod">
          <ac:chgData name="Tsuchida yusuke" userId="72a133f655b66e53" providerId="LiveId" clId="{BFE48679-1CFA-4994-9AEF-558ED4776E6B}" dt="2021-11-27T02:29:21.072" v="2507" actId="1076"/>
          <ac:spMkLst>
            <pc:docMk/>
            <pc:sldMk cId="344611693" sldId="278"/>
            <ac:spMk id="34" creationId="{E2122D9F-7695-456F-BE7F-B468AE247C6F}"/>
          </ac:spMkLst>
        </pc:spChg>
        <pc:spChg chg="add mod">
          <ac:chgData name="Tsuchida yusuke" userId="72a133f655b66e53" providerId="LiveId" clId="{BFE48679-1CFA-4994-9AEF-558ED4776E6B}" dt="2021-11-27T02:29:46.040" v="2509" actId="1076"/>
          <ac:spMkLst>
            <pc:docMk/>
            <pc:sldMk cId="344611693" sldId="278"/>
            <ac:spMk id="35" creationId="{DF71480E-46B8-4A48-A318-0CF28478FDB9}"/>
          </ac:spMkLst>
        </pc:spChg>
        <pc:spChg chg="add mod">
          <ac:chgData name="Tsuchida yusuke" userId="72a133f655b66e53" providerId="LiveId" clId="{BFE48679-1CFA-4994-9AEF-558ED4776E6B}" dt="2021-11-27T02:29:51.183" v="2511" actId="1076"/>
          <ac:spMkLst>
            <pc:docMk/>
            <pc:sldMk cId="344611693" sldId="278"/>
            <ac:spMk id="36" creationId="{88CB7A4E-2679-43D9-AC17-6D239C9C7C16}"/>
          </ac:spMkLst>
        </pc:spChg>
        <pc:spChg chg="add mod">
          <ac:chgData name="Tsuchida yusuke" userId="72a133f655b66e53" providerId="LiveId" clId="{BFE48679-1CFA-4994-9AEF-558ED4776E6B}" dt="2021-11-27T02:29:56.456" v="2513" actId="1076"/>
          <ac:spMkLst>
            <pc:docMk/>
            <pc:sldMk cId="344611693" sldId="278"/>
            <ac:spMk id="37" creationId="{70070FDE-4CCB-48AD-A49E-5945CDBC36E0}"/>
          </ac:spMkLst>
        </pc:spChg>
        <pc:picChg chg="del">
          <ac:chgData name="Tsuchida yusuke" userId="72a133f655b66e53" providerId="LiveId" clId="{BFE48679-1CFA-4994-9AEF-558ED4776E6B}" dt="2021-11-27T02:28:53.925" v="2498" actId="478"/>
          <ac:picMkLst>
            <pc:docMk/>
            <pc:sldMk cId="344611693" sldId="278"/>
            <ac:picMk id="11" creationId="{53317C95-C332-4468-8078-92800EEAF2CF}"/>
          </ac:picMkLst>
        </pc:picChg>
        <pc:picChg chg="del">
          <ac:chgData name="Tsuchida yusuke" userId="72a133f655b66e53" providerId="LiveId" clId="{BFE48679-1CFA-4994-9AEF-558ED4776E6B}" dt="2021-11-27T02:29:08.526" v="2504" actId="478"/>
          <ac:picMkLst>
            <pc:docMk/>
            <pc:sldMk cId="344611693" sldId="278"/>
            <ac:picMk id="2050" creationId="{E5DDBFBD-2B2B-4D69-9087-4B796A988E56}"/>
          </ac:picMkLst>
        </pc:picChg>
      </pc:sldChg>
      <pc:sldChg chg="add del">
        <pc:chgData name="Tsuchida yusuke" userId="72a133f655b66e53" providerId="LiveId" clId="{BFE48679-1CFA-4994-9AEF-558ED4776E6B}" dt="2021-11-27T02:24:57.141" v="2454" actId="47"/>
        <pc:sldMkLst>
          <pc:docMk/>
          <pc:sldMk cId="2813258546" sldId="278"/>
        </pc:sldMkLst>
      </pc:sldChg>
      <pc:sldChg chg="addSp delSp modSp add mod">
        <pc:chgData name="Tsuchida yusuke" userId="72a133f655b66e53" providerId="LiveId" clId="{BFE48679-1CFA-4994-9AEF-558ED4776E6B}" dt="2021-11-27T04:21:55.460" v="2712" actId="207"/>
        <pc:sldMkLst>
          <pc:docMk/>
          <pc:sldMk cId="635342024" sldId="279"/>
        </pc:sldMkLst>
        <pc:spChg chg="add mod">
          <ac:chgData name="Tsuchida yusuke" userId="72a133f655b66e53" providerId="LiveId" clId="{BFE48679-1CFA-4994-9AEF-558ED4776E6B}" dt="2021-11-27T04:19:56.338" v="2673"/>
          <ac:spMkLst>
            <pc:docMk/>
            <pc:sldMk cId="635342024" sldId="279"/>
            <ac:spMk id="16" creationId="{A1DC6633-80DB-4AED-AAB7-DFCCAE6E6DE2}"/>
          </ac:spMkLst>
        </pc:spChg>
        <pc:spChg chg="add mod">
          <ac:chgData name="Tsuchida yusuke" userId="72a133f655b66e53" providerId="LiveId" clId="{BFE48679-1CFA-4994-9AEF-558ED4776E6B}" dt="2021-11-27T04:21:55.460" v="2712" actId="207"/>
          <ac:spMkLst>
            <pc:docMk/>
            <pc:sldMk cId="635342024" sldId="279"/>
            <ac:spMk id="17" creationId="{109E47D4-D382-4B8B-B16C-819CB54739D7}"/>
          </ac:spMkLst>
        </pc:spChg>
        <pc:spChg chg="add mod">
          <ac:chgData name="Tsuchida yusuke" userId="72a133f655b66e53" providerId="LiveId" clId="{BFE48679-1CFA-4994-9AEF-558ED4776E6B}" dt="2021-11-27T04:21:55.460" v="2712" actId="207"/>
          <ac:spMkLst>
            <pc:docMk/>
            <pc:sldMk cId="635342024" sldId="279"/>
            <ac:spMk id="18" creationId="{577FF867-157C-47F2-A05E-850E68428AA4}"/>
          </ac:spMkLst>
        </pc:spChg>
        <pc:spChg chg="add mod">
          <ac:chgData name="Tsuchida yusuke" userId="72a133f655b66e53" providerId="LiveId" clId="{BFE48679-1CFA-4994-9AEF-558ED4776E6B}" dt="2021-11-27T04:21:55.460" v="2712" actId="207"/>
          <ac:spMkLst>
            <pc:docMk/>
            <pc:sldMk cId="635342024" sldId="279"/>
            <ac:spMk id="19" creationId="{C59ACECF-9FEA-4CDF-9BBE-BAA471023B12}"/>
          </ac:spMkLst>
        </pc:spChg>
        <pc:spChg chg="add mod">
          <ac:chgData name="Tsuchida yusuke" userId="72a133f655b66e53" providerId="LiveId" clId="{BFE48679-1CFA-4994-9AEF-558ED4776E6B}" dt="2021-11-27T04:21:55.460" v="2712" actId="207"/>
          <ac:spMkLst>
            <pc:docMk/>
            <pc:sldMk cId="635342024" sldId="279"/>
            <ac:spMk id="20" creationId="{6238306E-1E5F-49E4-8AC7-13BCC80B5015}"/>
          </ac:spMkLst>
        </pc:spChg>
        <pc:spChg chg="add mod">
          <ac:chgData name="Tsuchida yusuke" userId="72a133f655b66e53" providerId="LiveId" clId="{BFE48679-1CFA-4994-9AEF-558ED4776E6B}" dt="2021-11-27T04:21:55.460" v="2712" actId="207"/>
          <ac:spMkLst>
            <pc:docMk/>
            <pc:sldMk cId="635342024" sldId="279"/>
            <ac:spMk id="21" creationId="{F9F812DD-96B7-44FC-BA57-40B86F8D5894}"/>
          </ac:spMkLst>
        </pc:spChg>
        <pc:spChg chg="del">
          <ac:chgData name="Tsuchida yusuke" userId="72a133f655b66e53" providerId="LiveId" clId="{BFE48679-1CFA-4994-9AEF-558ED4776E6B}" dt="2021-11-27T04:19:55.494" v="2672" actId="478"/>
          <ac:spMkLst>
            <pc:docMk/>
            <pc:sldMk cId="635342024" sldId="279"/>
            <ac:spMk id="27" creationId="{D705A185-48CC-4F2C-AAC4-09E1063AB277}"/>
          </ac:spMkLst>
        </pc:spChg>
        <pc:grpChg chg="add mod">
          <ac:chgData name="Tsuchida yusuke" userId="72a133f655b66e53" providerId="LiveId" clId="{BFE48679-1CFA-4994-9AEF-558ED4776E6B}" dt="2021-11-27T04:19:56.338" v="2673"/>
          <ac:grpSpMkLst>
            <pc:docMk/>
            <pc:sldMk cId="635342024" sldId="279"/>
            <ac:grpSpMk id="10" creationId="{B2106D77-E2DC-4F94-99B1-BE5EC381FF4F}"/>
          </ac:grpSpMkLst>
        </pc:grpChg>
        <pc:grpChg chg="del">
          <ac:chgData name="Tsuchida yusuke" userId="72a133f655b66e53" providerId="LiveId" clId="{BFE48679-1CFA-4994-9AEF-558ED4776E6B}" dt="2021-11-27T04:19:53.742" v="2671" actId="478"/>
          <ac:grpSpMkLst>
            <pc:docMk/>
            <pc:sldMk cId="635342024" sldId="279"/>
            <ac:grpSpMk id="12" creationId="{A4B957D1-7BF0-4763-A804-C92B4B519EB9}"/>
          </ac:grpSpMkLst>
        </pc:grpChg>
        <pc:picChg chg="del">
          <ac:chgData name="Tsuchida yusuke" userId="72a133f655b66e53" providerId="LiveId" clId="{BFE48679-1CFA-4994-9AEF-558ED4776E6B}" dt="2021-11-27T04:19:14.136" v="2601" actId="478"/>
          <ac:picMkLst>
            <pc:docMk/>
            <pc:sldMk cId="635342024" sldId="279"/>
            <ac:picMk id="4" creationId="{0B18E038-C9C0-4A14-B119-0A908CBB9CA9}"/>
          </ac:picMkLst>
        </pc:picChg>
        <pc:picChg chg="add mod ord">
          <ac:chgData name="Tsuchida yusuke" userId="72a133f655b66e53" providerId="LiveId" clId="{BFE48679-1CFA-4994-9AEF-558ED4776E6B}" dt="2021-11-27T04:19:37.454" v="2608" actId="1076"/>
          <ac:picMkLst>
            <pc:docMk/>
            <pc:sldMk cId="635342024" sldId="279"/>
            <ac:picMk id="5" creationId="{9E15DD87-8E07-48CA-8A6B-D3A83C5A85DA}"/>
          </ac:picMkLst>
        </pc:picChg>
        <pc:picChg chg="mod">
          <ac:chgData name="Tsuchida yusuke" userId="72a133f655b66e53" providerId="LiveId" clId="{BFE48679-1CFA-4994-9AEF-558ED4776E6B}" dt="2021-11-27T04:19:56.338" v="2673"/>
          <ac:picMkLst>
            <pc:docMk/>
            <pc:sldMk cId="635342024" sldId="279"/>
            <ac:picMk id="11" creationId="{E19515B9-712A-4BBC-AC8E-94686328CB6C}"/>
          </ac:picMkLst>
        </pc:picChg>
        <pc:picChg chg="mod">
          <ac:chgData name="Tsuchida yusuke" userId="72a133f655b66e53" providerId="LiveId" clId="{BFE48679-1CFA-4994-9AEF-558ED4776E6B}" dt="2021-11-27T04:19:56.338" v="2673"/>
          <ac:picMkLst>
            <pc:docMk/>
            <pc:sldMk cId="635342024" sldId="279"/>
            <ac:picMk id="15" creationId="{F92ED80C-CAD8-4421-8F15-825D328274CA}"/>
          </ac:picMkLst>
        </pc:picChg>
      </pc:sldChg>
      <pc:sldChg chg="addSp delSp modSp add mod">
        <pc:chgData name="Tsuchida yusuke" userId="72a133f655b66e53" providerId="LiveId" clId="{BFE48679-1CFA-4994-9AEF-558ED4776E6B}" dt="2021-11-27T04:26:15.125" v="2769" actId="1076"/>
        <pc:sldMkLst>
          <pc:docMk/>
          <pc:sldMk cId="1303171800" sldId="280"/>
        </pc:sldMkLst>
        <pc:spChg chg="add mod">
          <ac:chgData name="Tsuchida yusuke" userId="72a133f655b66e53" providerId="LiveId" clId="{BFE48679-1CFA-4994-9AEF-558ED4776E6B}" dt="2021-11-27T04:25:38.807" v="2759" actId="1076"/>
          <ac:spMkLst>
            <pc:docMk/>
            <pc:sldMk cId="1303171800" sldId="280"/>
            <ac:spMk id="16" creationId="{C71F227E-2B17-4EB0-99E0-DA08E1F96640}"/>
          </ac:spMkLst>
        </pc:spChg>
        <pc:spChg chg="add mod">
          <ac:chgData name="Tsuchida yusuke" userId="72a133f655b66e53" providerId="LiveId" clId="{BFE48679-1CFA-4994-9AEF-558ED4776E6B}" dt="2021-11-27T04:25:45.079" v="2761" actId="1076"/>
          <ac:spMkLst>
            <pc:docMk/>
            <pc:sldMk cId="1303171800" sldId="280"/>
            <ac:spMk id="17" creationId="{F9E1BDB1-A111-4F61-8AD9-E8B08C614CF6}"/>
          </ac:spMkLst>
        </pc:spChg>
        <pc:spChg chg="add mod">
          <ac:chgData name="Tsuchida yusuke" userId="72a133f655b66e53" providerId="LiveId" clId="{BFE48679-1CFA-4994-9AEF-558ED4776E6B}" dt="2021-11-27T04:25:52.559" v="2763" actId="1076"/>
          <ac:spMkLst>
            <pc:docMk/>
            <pc:sldMk cId="1303171800" sldId="280"/>
            <ac:spMk id="18" creationId="{9A2DBEB3-C8F1-45BB-9B52-36C8A736A68D}"/>
          </ac:spMkLst>
        </pc:spChg>
        <pc:spChg chg="add mod">
          <ac:chgData name="Tsuchida yusuke" userId="72a133f655b66e53" providerId="LiveId" clId="{BFE48679-1CFA-4994-9AEF-558ED4776E6B}" dt="2021-11-27T04:25:58.607" v="2765" actId="1076"/>
          <ac:spMkLst>
            <pc:docMk/>
            <pc:sldMk cId="1303171800" sldId="280"/>
            <ac:spMk id="19" creationId="{9DAB0199-80EF-470D-862F-1AC6EDC99DBA}"/>
          </ac:spMkLst>
        </pc:spChg>
        <pc:spChg chg="add mod">
          <ac:chgData name="Tsuchida yusuke" userId="72a133f655b66e53" providerId="LiveId" clId="{BFE48679-1CFA-4994-9AEF-558ED4776E6B}" dt="2021-11-27T04:26:15.125" v="2769" actId="1076"/>
          <ac:spMkLst>
            <pc:docMk/>
            <pc:sldMk cId="1303171800" sldId="280"/>
            <ac:spMk id="20" creationId="{2415AC25-43FF-4BAE-B143-BEFDB74D0E69}"/>
          </ac:spMkLst>
        </pc:spChg>
        <pc:picChg chg="add del mod ord">
          <ac:chgData name="Tsuchida yusuke" userId="72a133f655b66e53" providerId="LiveId" clId="{BFE48679-1CFA-4994-9AEF-558ED4776E6B}" dt="2021-11-27T04:23:36.482" v="2752" actId="478"/>
          <ac:picMkLst>
            <pc:docMk/>
            <pc:sldMk cId="1303171800" sldId="280"/>
            <ac:picMk id="3" creationId="{C1E782F6-A151-4B4A-9119-DEA3094D8FAD}"/>
          </ac:picMkLst>
        </pc:picChg>
        <pc:picChg chg="del">
          <ac:chgData name="Tsuchida yusuke" userId="72a133f655b66e53" providerId="LiveId" clId="{BFE48679-1CFA-4994-9AEF-558ED4776E6B}" dt="2021-11-27T04:23:10.819" v="2746" actId="478"/>
          <ac:picMkLst>
            <pc:docMk/>
            <pc:sldMk cId="1303171800" sldId="280"/>
            <ac:picMk id="5" creationId="{4EF1638F-EF36-4F15-A7FE-8DFDDEE6DAF4}"/>
          </ac:picMkLst>
        </pc:picChg>
        <pc:picChg chg="add mod ord">
          <ac:chgData name="Tsuchida yusuke" userId="72a133f655b66e53" providerId="LiveId" clId="{BFE48679-1CFA-4994-9AEF-558ED4776E6B}" dt="2021-11-27T04:26:05.404" v="2768" actId="1076"/>
          <ac:picMkLst>
            <pc:docMk/>
            <pc:sldMk cId="1303171800" sldId="280"/>
            <ac:picMk id="6" creationId="{A44968CB-460F-4916-AA24-D420A0CB80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0175B-987A-4C4C-98A1-19EE3923C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DE869A-DD9F-477E-8B88-CDBD46254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155F0A-FF0C-4130-84AA-0F76A0CC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59976C-FAD7-4DA7-A068-FF8CED2E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04F131-FA5E-4C0F-AF3C-51077749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92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626B3-84AA-4776-B4D3-9121BB1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05EC5A-CAFE-4951-9E9A-FCB8F8A71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DAD443-3E1C-4955-94B4-39B488D1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9A04B1-9388-4EEB-B047-5282E7F2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DF8ADC-666E-43BE-99F1-514B56F5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91FEF4-7B8D-401C-8A09-4821E7DB6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BA8BB1-25E2-481F-83F0-B2BE35F9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21C85-B325-46EA-B110-670924DA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167E6E-A25B-48D4-8C68-0B559B45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456E6-758C-46F3-9B27-F2504F3B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93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33D77-1383-4256-81F2-AE823236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7B9E3-E9E5-49F6-9ADA-3134CDA4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4C83D6-CE91-43CC-9FC3-3493E953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439885-9A85-42BA-902E-36691A53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A1293D-64C2-4AA4-90E8-69C7D899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9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C88F3-323E-4DAF-94C8-56CF6DDC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4CE248-E00D-4F0F-B15D-981A8A92C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E5859-11ED-46E6-AE21-EDD8EA5E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17DDEF-D7E0-4968-AF8A-E4BD01D2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9CA9EF-E338-4D53-88DA-772D2E8B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37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14F19-0CF2-4F1E-B59D-888714AA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ACDB64-BEF7-4714-B1C3-C7D53E01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E6FD86-5E13-4D91-AE75-632836E68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7DA38D-79B5-452E-9880-D96A6F9A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FB1FE5-D83C-4E86-BA92-5626A30B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A3E1E7-C106-455D-9969-7671964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7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15E00-F4F6-4E56-B2B3-95CBCE11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F5A678-DAF5-49AD-A44B-F05A1A12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40E7CF-2EB1-49EC-AF4A-977B6FCF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9F1F569-6AFB-49B9-9854-EF7C6F8F7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4C3BFD-600F-4E4C-8D50-2C850D41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D8B5A5-6A94-45B7-A63B-5D3A30DF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0891C2C-C2E9-4BC5-B543-ECE05700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11C97C-E868-4911-A017-1C914E44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71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837B5-5758-4B3D-9E42-71C49A06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F77B2C-DD28-4257-99D9-1959DB60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283CBB-60B7-488D-9A54-4915E6C6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A6D3EE-D1CB-4449-84BA-86547C62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8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2E2036-A4BB-46F9-B012-70606E76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350A41C-7693-4A0B-BBB9-A7DDAB1E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C2718-5F48-44FF-8228-5E37B74F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0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91B33-61A5-486E-B6F9-AD807664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07397A-60A0-4861-A92E-9E4FDCB33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B8879-72DD-474F-8ED3-2BA8114E7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AC20D6-B05C-4378-A9D2-2FCE7CC4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EDA204-9872-4F2A-81FE-7EC3E602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9EE86-174F-48CC-B88B-B55734C0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0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E61BEA-B22E-494D-95AA-EC9A9D68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1763AB9-A023-4B70-92C8-59D270E78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7BFF07-B23F-420D-BA73-9C8318549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99F1F6-FAB5-47FA-A477-D14F5D2A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8B8693-4E4A-4B2E-9CC9-9ACEE34B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413877-5E92-46C8-9465-F4858FF6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45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818FD38-67C4-4D43-B96D-FF0458E5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6D2E90-41A9-487D-AE46-5E2536261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7B8F1-0FFC-44FE-A9A3-84ADE6356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C301-A6B5-4845-B5A7-D6C2DC12E312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5A635-39F5-417A-B5C9-A6085B1B6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EC869B-8B67-4973-A7B9-99FB2AFF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717C-7F92-403B-AA28-C58C262F2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97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4DDA2-0DB0-4F45-BDCB-9C627A03B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しよう</a:t>
            </a:r>
          </a:p>
        </p:txBody>
      </p:sp>
    </p:spTree>
    <p:extLst>
      <p:ext uri="{BB962C8B-B14F-4D97-AF65-F5344CB8AC3E}">
        <p14:creationId xmlns:p14="http://schemas.microsoft.com/office/powerpoint/2010/main" val="216435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033A30D-F6A0-495B-A58A-C95D6431B391}"/>
              </a:ext>
            </a:extLst>
          </p:cNvPr>
          <p:cNvSpPr/>
          <p:nvPr/>
        </p:nvSpPr>
        <p:spPr>
          <a:xfrm>
            <a:off x="5826000" y="2221786"/>
            <a:ext cx="540000" cy="4636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0103F1-B02B-4D69-BC07-1BA78BF10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6" t="26234" r="25728" b="25990"/>
          <a:stretch/>
        </p:blipFill>
        <p:spPr>
          <a:xfrm>
            <a:off x="6389502" y="3032793"/>
            <a:ext cx="705394" cy="68797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9197B-F07C-4C20-B159-B685F0A82CF3}"/>
              </a:ext>
            </a:extLst>
          </p:cNvPr>
          <p:cNvSpPr/>
          <p:nvPr/>
        </p:nvSpPr>
        <p:spPr>
          <a:xfrm rot="16200000">
            <a:off x="6433423" y="-82733"/>
            <a:ext cx="540000" cy="569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AA37CD-4247-407B-86F2-2FA6404E2FD1}"/>
              </a:ext>
            </a:extLst>
          </p:cNvPr>
          <p:cNvSpPr/>
          <p:nvPr/>
        </p:nvSpPr>
        <p:spPr>
          <a:xfrm>
            <a:off x="5826001" y="249279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CA98DFB-28CC-4541-8F4E-61FBD40B4D87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0" name="Picture 2" descr="■">
              <a:extLst>
                <a:ext uri="{FF2B5EF4-FFF2-40B4-BE49-F238E27FC236}">
                  <a16:creationId xmlns:a16="http://schemas.microsoft.com/office/drawing/2014/main" id="{52E57C0E-F94D-4D59-93C4-579C3F183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歩く女の子のイラスト">
              <a:extLst>
                <a:ext uri="{FF2B5EF4-FFF2-40B4-BE49-F238E27FC236}">
                  <a16:creationId xmlns:a16="http://schemas.microsoft.com/office/drawing/2014/main" id="{C84D6F37-CE3D-45FF-8A02-6DD66B58B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5586228-1A24-402D-9A04-6F36139B5FBB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工場に行きたいな。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F63C132-E5A4-431D-BDCA-E3D90397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D47E41-A88E-42D7-94D9-17560DE4BFBD}"/>
              </a:ext>
            </a:extLst>
          </p:cNvPr>
          <p:cNvSpPr txBox="1"/>
          <p:nvPr/>
        </p:nvSpPr>
        <p:spPr>
          <a:xfrm>
            <a:off x="3111387" y="2254959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8E1A44-EA6F-47F6-91BB-C892D141019A}"/>
              </a:ext>
            </a:extLst>
          </p:cNvPr>
          <p:cNvSpPr txBox="1"/>
          <p:nvPr/>
        </p:nvSpPr>
        <p:spPr>
          <a:xfrm>
            <a:off x="9548949" y="2254959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9DE761-94FC-4F69-BCBF-11FC5B38A33A}"/>
              </a:ext>
            </a:extLst>
          </p:cNvPr>
          <p:cNvSpPr txBox="1"/>
          <p:nvPr/>
        </p:nvSpPr>
        <p:spPr>
          <a:xfrm>
            <a:off x="5743303" y="1420689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0768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6C72A9-1163-4D27-B07D-9A2E5D03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113" y="2169415"/>
            <a:ext cx="1183924" cy="11839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0103F1-B02B-4D69-BC07-1BA78BF10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6" t="26234" r="25728" b="25990"/>
          <a:stretch/>
        </p:blipFill>
        <p:spPr>
          <a:xfrm>
            <a:off x="3017667" y="2401244"/>
            <a:ext cx="705394" cy="6879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8AFC2D-4C9E-440F-A2D2-2EAA678C9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9" t="24113" r="21683" b="25673"/>
          <a:stretch/>
        </p:blipFill>
        <p:spPr>
          <a:xfrm>
            <a:off x="6370248" y="3032790"/>
            <a:ext cx="818606" cy="7230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8869FB-FC60-4580-8E90-06A8B10EA2AB}"/>
              </a:ext>
            </a:extLst>
          </p:cNvPr>
          <p:cNvSpPr/>
          <p:nvPr/>
        </p:nvSpPr>
        <p:spPr>
          <a:xfrm>
            <a:off x="5826000" y="2029097"/>
            <a:ext cx="540000" cy="48289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9197B-F07C-4C20-B159-B685F0A82CF3}"/>
              </a:ext>
            </a:extLst>
          </p:cNvPr>
          <p:cNvSpPr/>
          <p:nvPr/>
        </p:nvSpPr>
        <p:spPr>
          <a:xfrm rot="16200000">
            <a:off x="6298587" y="-82736"/>
            <a:ext cx="540000" cy="569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AA37CD-4247-407B-86F2-2FA6404E2FD1}"/>
              </a:ext>
            </a:extLst>
          </p:cNvPr>
          <p:cNvSpPr/>
          <p:nvPr/>
        </p:nvSpPr>
        <p:spPr>
          <a:xfrm>
            <a:off x="5826001" y="249279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CA98DFB-28CC-4541-8F4E-61FBD40B4D87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0" name="Picture 2" descr="■">
              <a:extLst>
                <a:ext uri="{FF2B5EF4-FFF2-40B4-BE49-F238E27FC236}">
                  <a16:creationId xmlns:a16="http://schemas.microsoft.com/office/drawing/2014/main" id="{52E57C0E-F94D-4D59-93C4-579C3F183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歩く女の子のイラスト">
              <a:extLst>
                <a:ext uri="{FF2B5EF4-FFF2-40B4-BE49-F238E27FC236}">
                  <a16:creationId xmlns:a16="http://schemas.microsoft.com/office/drawing/2014/main" id="{C84D6F37-CE3D-45FF-8A02-6DD66B58B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5586228-1A24-402D-9A04-6F36139B5FBB}"/>
              </a:ext>
            </a:extLst>
          </p:cNvPr>
          <p:cNvSpPr/>
          <p:nvPr/>
        </p:nvSpPr>
        <p:spPr>
          <a:xfrm>
            <a:off x="342901" y="5356970"/>
            <a:ext cx="4660246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しょうぼうしょ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BD67612-443D-4FE5-95DA-9F37B8F1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55588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18AFC2D-4C9E-440F-A2D2-2EAA678C9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9" t="24113" r="21683" b="25673"/>
          <a:stretch/>
        </p:blipFill>
        <p:spPr>
          <a:xfrm>
            <a:off x="6370248" y="3032790"/>
            <a:ext cx="818606" cy="7230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8869FB-FC60-4580-8E90-06A8B10EA2AB}"/>
              </a:ext>
            </a:extLst>
          </p:cNvPr>
          <p:cNvSpPr/>
          <p:nvPr/>
        </p:nvSpPr>
        <p:spPr>
          <a:xfrm>
            <a:off x="5826000" y="2029097"/>
            <a:ext cx="540000" cy="48289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9197B-F07C-4C20-B159-B685F0A82CF3}"/>
              </a:ext>
            </a:extLst>
          </p:cNvPr>
          <p:cNvSpPr/>
          <p:nvPr/>
        </p:nvSpPr>
        <p:spPr>
          <a:xfrm rot="16200000">
            <a:off x="6298587" y="-82736"/>
            <a:ext cx="540000" cy="569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AA37CD-4247-407B-86F2-2FA6404E2FD1}"/>
              </a:ext>
            </a:extLst>
          </p:cNvPr>
          <p:cNvSpPr/>
          <p:nvPr/>
        </p:nvSpPr>
        <p:spPr>
          <a:xfrm>
            <a:off x="5826001" y="249279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CA98DFB-28CC-4541-8F4E-61FBD40B4D87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0" name="Picture 2" descr="■">
              <a:extLst>
                <a:ext uri="{FF2B5EF4-FFF2-40B4-BE49-F238E27FC236}">
                  <a16:creationId xmlns:a16="http://schemas.microsoft.com/office/drawing/2014/main" id="{52E57C0E-F94D-4D59-93C4-579C3F183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歩く女の子のイラスト">
              <a:extLst>
                <a:ext uri="{FF2B5EF4-FFF2-40B4-BE49-F238E27FC236}">
                  <a16:creationId xmlns:a16="http://schemas.microsoft.com/office/drawing/2014/main" id="{C84D6F37-CE3D-45FF-8A02-6DD66B58B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5586228-1A24-402D-9A04-6F36139B5FBB}"/>
              </a:ext>
            </a:extLst>
          </p:cNvPr>
          <p:cNvSpPr/>
          <p:nvPr/>
        </p:nvSpPr>
        <p:spPr>
          <a:xfrm>
            <a:off x="342901" y="5356970"/>
            <a:ext cx="4660246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しょうぼうしょ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BD67612-443D-4FE5-95DA-9F37B8F1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E68E7E-05F2-4C20-80C6-E6ACAFDD4910}"/>
              </a:ext>
            </a:extLst>
          </p:cNvPr>
          <p:cNvSpPr txBox="1"/>
          <p:nvPr/>
        </p:nvSpPr>
        <p:spPr>
          <a:xfrm>
            <a:off x="3017667" y="2253545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16A089-157A-49ED-9066-3F99D53440D9}"/>
              </a:ext>
            </a:extLst>
          </p:cNvPr>
          <p:cNvSpPr txBox="1"/>
          <p:nvPr/>
        </p:nvSpPr>
        <p:spPr>
          <a:xfrm>
            <a:off x="9414112" y="2253545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178627-C992-4AC0-8B79-E402383BB19B}"/>
              </a:ext>
            </a:extLst>
          </p:cNvPr>
          <p:cNvSpPr txBox="1"/>
          <p:nvPr/>
        </p:nvSpPr>
        <p:spPr>
          <a:xfrm>
            <a:off x="5743303" y="1215023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69189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C103C-3A63-49E7-9E08-B8CDE3B4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以下、「ふつう」の地図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6B904-1730-40F0-B72E-967FCCB1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4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地図記号：郵便局">
            <a:extLst>
              <a:ext uri="{FF2B5EF4-FFF2-40B4-BE49-F238E27FC236}">
                <a16:creationId xmlns:a16="http://schemas.microsoft.com/office/drawing/2014/main" id="{0917ED67-1367-4EB7-A37F-4D34C6DE6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16835" r="18137" b="17843"/>
          <a:stretch/>
        </p:blipFill>
        <p:spPr bwMode="auto">
          <a:xfrm>
            <a:off x="6366000" y="2671242"/>
            <a:ext cx="657576" cy="6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3317C95-C332-4468-8078-92800EEAF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6" t="26234" r="25728" b="25990"/>
          <a:stretch/>
        </p:blipFill>
        <p:spPr>
          <a:xfrm>
            <a:off x="10840183" y="2180260"/>
            <a:ext cx="705394" cy="6879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194FB3-CD67-4302-8195-B442179F77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9" t="24113" r="21683" b="25673"/>
          <a:stretch/>
        </p:blipFill>
        <p:spPr>
          <a:xfrm>
            <a:off x="3014946" y="2039695"/>
            <a:ext cx="818606" cy="7230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7E8C9-EF17-44CF-8F98-E7B637A95D9F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05D6C1-E77B-4FDD-A072-953E27783874}"/>
              </a:ext>
            </a:extLst>
          </p:cNvPr>
          <p:cNvSpPr/>
          <p:nvPr/>
        </p:nvSpPr>
        <p:spPr>
          <a:xfrm rot="16200000">
            <a:off x="7171062" y="-930471"/>
            <a:ext cx="293119" cy="69103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873D2-3349-4A58-9BCA-CB5F93D44C5C}"/>
              </a:ext>
            </a:extLst>
          </p:cNvPr>
          <p:cNvSpPr/>
          <p:nvPr/>
        </p:nvSpPr>
        <p:spPr>
          <a:xfrm>
            <a:off x="5826000" y="2378122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7D1FDE-50B2-4CE3-B1BA-79C9F7759B0F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市役所に行きたいな。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 descr="地図記号：工場">
            <a:extLst>
              <a:ext uri="{FF2B5EF4-FFF2-40B4-BE49-F238E27FC236}">
                <a16:creationId xmlns:a16="http://schemas.microsoft.com/office/drawing/2014/main" id="{E5DDBFBD-2B2B-4D69-9087-4B796A988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3220" r="14304" b="11641"/>
          <a:stretch/>
        </p:blipFill>
        <p:spPr bwMode="auto">
          <a:xfrm>
            <a:off x="2028716" y="4143889"/>
            <a:ext cx="1071155" cy="10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A9D6C2-7133-47F8-B5FB-8F643C3D11DF}"/>
              </a:ext>
            </a:extLst>
          </p:cNvPr>
          <p:cNvSpPr/>
          <p:nvPr/>
        </p:nvSpPr>
        <p:spPr>
          <a:xfrm rot="16200000">
            <a:off x="5235993" y="2636511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9469D4-0E83-4664-90CF-82A99245440A}"/>
              </a:ext>
            </a:extLst>
          </p:cNvPr>
          <p:cNvSpPr/>
          <p:nvPr/>
        </p:nvSpPr>
        <p:spPr>
          <a:xfrm>
            <a:off x="8569181" y="1433535"/>
            <a:ext cx="540000" cy="2529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D3C6E45-27DE-4503-AC1D-9846E4AEA138}"/>
              </a:ext>
            </a:extLst>
          </p:cNvPr>
          <p:cNvSpPr/>
          <p:nvPr/>
        </p:nvSpPr>
        <p:spPr>
          <a:xfrm>
            <a:off x="5826000" y="4757825"/>
            <a:ext cx="540000" cy="2931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59EDDD-5FBD-4A8F-8C9F-914175A17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431" y="833439"/>
            <a:ext cx="571500" cy="5715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69A335-A0F8-47CF-A5E8-73A113BCAC4C}"/>
              </a:ext>
            </a:extLst>
          </p:cNvPr>
          <p:cNvSpPr/>
          <p:nvPr/>
        </p:nvSpPr>
        <p:spPr>
          <a:xfrm>
            <a:off x="8569181" y="2377689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3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地図記号：郵便局">
            <a:extLst>
              <a:ext uri="{FF2B5EF4-FFF2-40B4-BE49-F238E27FC236}">
                <a16:creationId xmlns:a16="http://schemas.microsoft.com/office/drawing/2014/main" id="{0917ED67-1367-4EB7-A37F-4D34C6DE6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16835" r="18137" b="17843"/>
          <a:stretch/>
        </p:blipFill>
        <p:spPr bwMode="auto">
          <a:xfrm>
            <a:off x="6366000" y="2671242"/>
            <a:ext cx="657576" cy="6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7E8C9-EF17-44CF-8F98-E7B637A95D9F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05D6C1-E77B-4FDD-A072-953E27783874}"/>
              </a:ext>
            </a:extLst>
          </p:cNvPr>
          <p:cNvSpPr/>
          <p:nvPr/>
        </p:nvSpPr>
        <p:spPr>
          <a:xfrm rot="16200000">
            <a:off x="7171062" y="-930471"/>
            <a:ext cx="293119" cy="69103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873D2-3349-4A58-9BCA-CB5F93D44C5C}"/>
              </a:ext>
            </a:extLst>
          </p:cNvPr>
          <p:cNvSpPr/>
          <p:nvPr/>
        </p:nvSpPr>
        <p:spPr>
          <a:xfrm>
            <a:off x="5826000" y="2378122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7D1FDE-50B2-4CE3-B1BA-79C9F7759B0F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市役所に行きたいな。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A9D6C2-7133-47F8-B5FB-8F643C3D11DF}"/>
              </a:ext>
            </a:extLst>
          </p:cNvPr>
          <p:cNvSpPr/>
          <p:nvPr/>
        </p:nvSpPr>
        <p:spPr>
          <a:xfrm rot="16200000">
            <a:off x="5235993" y="2636511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9469D4-0E83-4664-90CF-82A99245440A}"/>
              </a:ext>
            </a:extLst>
          </p:cNvPr>
          <p:cNvSpPr/>
          <p:nvPr/>
        </p:nvSpPr>
        <p:spPr>
          <a:xfrm>
            <a:off x="8569181" y="1433535"/>
            <a:ext cx="540000" cy="2529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D3C6E45-27DE-4503-AC1D-9846E4AEA138}"/>
              </a:ext>
            </a:extLst>
          </p:cNvPr>
          <p:cNvSpPr/>
          <p:nvPr/>
        </p:nvSpPr>
        <p:spPr>
          <a:xfrm>
            <a:off x="5826000" y="4757825"/>
            <a:ext cx="540000" cy="2931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69A335-A0F8-47CF-A5E8-73A113BCAC4C}"/>
              </a:ext>
            </a:extLst>
          </p:cNvPr>
          <p:cNvSpPr/>
          <p:nvPr/>
        </p:nvSpPr>
        <p:spPr>
          <a:xfrm>
            <a:off x="8569181" y="2377689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23F9B5-E6E0-44FC-AE0E-DEE83FEDADEE}"/>
              </a:ext>
            </a:extLst>
          </p:cNvPr>
          <p:cNvSpPr txBox="1"/>
          <p:nvPr/>
        </p:nvSpPr>
        <p:spPr>
          <a:xfrm>
            <a:off x="8486484" y="3962652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73D69E-FED3-41D6-8C33-53398ADA9B20}"/>
              </a:ext>
            </a:extLst>
          </p:cNvPr>
          <p:cNvSpPr txBox="1"/>
          <p:nvPr/>
        </p:nvSpPr>
        <p:spPr>
          <a:xfrm>
            <a:off x="10772775" y="2016416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FA29FF5-F3A4-478B-9EBF-360B176EF9AF}"/>
              </a:ext>
            </a:extLst>
          </p:cNvPr>
          <p:cNvSpPr txBox="1"/>
          <p:nvPr/>
        </p:nvSpPr>
        <p:spPr>
          <a:xfrm>
            <a:off x="8486484" y="578447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8EF2F9-3147-44D4-86CC-6129EE114A02}"/>
              </a:ext>
            </a:extLst>
          </p:cNvPr>
          <p:cNvSpPr txBox="1"/>
          <p:nvPr/>
        </p:nvSpPr>
        <p:spPr>
          <a:xfrm>
            <a:off x="2409283" y="4395052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51B8593-891B-4AA4-BD87-D8A72068EBA2}"/>
              </a:ext>
            </a:extLst>
          </p:cNvPr>
          <p:cNvSpPr txBox="1"/>
          <p:nvPr/>
        </p:nvSpPr>
        <p:spPr>
          <a:xfrm>
            <a:off x="7652894" y="4395051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8EB27C-4FBF-472F-8EDF-4D6B915CFB47}"/>
              </a:ext>
            </a:extLst>
          </p:cNvPr>
          <p:cNvSpPr txBox="1"/>
          <p:nvPr/>
        </p:nvSpPr>
        <p:spPr>
          <a:xfrm>
            <a:off x="3157074" y="2000334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10646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59EDDD-5FBD-4A8F-8C9F-914175A1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91" y="2626421"/>
            <a:ext cx="401409" cy="40140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3317C95-C332-4468-8078-92800EEAF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6" t="26234" r="25728" b="25990"/>
          <a:stretch/>
        </p:blipFill>
        <p:spPr>
          <a:xfrm>
            <a:off x="957094" y="1359384"/>
            <a:ext cx="705394" cy="6879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7E8C9-EF17-44CF-8F98-E7B637A95D9F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05D6C1-E77B-4FDD-A072-953E27783874}"/>
              </a:ext>
            </a:extLst>
          </p:cNvPr>
          <p:cNvSpPr/>
          <p:nvPr/>
        </p:nvSpPr>
        <p:spPr>
          <a:xfrm rot="16200000">
            <a:off x="5598920" y="-2083407"/>
            <a:ext cx="293119" cy="10515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873D2-3349-4A58-9BCA-CB5F93D44C5C}"/>
              </a:ext>
            </a:extLst>
          </p:cNvPr>
          <p:cNvSpPr/>
          <p:nvPr/>
        </p:nvSpPr>
        <p:spPr>
          <a:xfrm>
            <a:off x="5826000" y="3027834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7D1FDE-50B2-4CE3-B1BA-79C9F7759B0F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 descr="地図記号：工場">
            <a:extLst>
              <a:ext uri="{FF2B5EF4-FFF2-40B4-BE49-F238E27FC236}">
                <a16:creationId xmlns:a16="http://schemas.microsoft.com/office/drawing/2014/main" id="{E5DDBFBD-2B2B-4D69-9087-4B796A988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3220" r="14304" b="11641"/>
          <a:stretch/>
        </p:blipFill>
        <p:spPr bwMode="auto">
          <a:xfrm>
            <a:off x="2653412" y="4685897"/>
            <a:ext cx="446458" cy="4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A9D6C2-7133-47F8-B5FB-8F643C3D11DF}"/>
              </a:ext>
            </a:extLst>
          </p:cNvPr>
          <p:cNvSpPr/>
          <p:nvPr/>
        </p:nvSpPr>
        <p:spPr>
          <a:xfrm rot="16200000">
            <a:off x="5235993" y="2636511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9469D4-0E83-4664-90CF-82A99245440A}"/>
              </a:ext>
            </a:extLst>
          </p:cNvPr>
          <p:cNvSpPr/>
          <p:nvPr/>
        </p:nvSpPr>
        <p:spPr>
          <a:xfrm>
            <a:off x="1039791" y="2056394"/>
            <a:ext cx="540000" cy="2529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D3C6E45-27DE-4503-AC1D-9846E4AEA138}"/>
              </a:ext>
            </a:extLst>
          </p:cNvPr>
          <p:cNvSpPr/>
          <p:nvPr/>
        </p:nvSpPr>
        <p:spPr>
          <a:xfrm>
            <a:off x="5826000" y="4757825"/>
            <a:ext cx="540000" cy="2931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69A335-A0F8-47CF-A5E8-73A113BCAC4C}"/>
              </a:ext>
            </a:extLst>
          </p:cNvPr>
          <p:cNvSpPr/>
          <p:nvPr/>
        </p:nvSpPr>
        <p:spPr>
          <a:xfrm>
            <a:off x="1039791" y="3027832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4AEAA5-DFAA-4DDD-916A-C50CE5F87A9E}"/>
              </a:ext>
            </a:extLst>
          </p:cNvPr>
          <p:cNvSpPr/>
          <p:nvPr/>
        </p:nvSpPr>
        <p:spPr>
          <a:xfrm rot="16200000">
            <a:off x="5235993" y="2058640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1ABAEDE-2ABD-4915-9265-469AA45724DC}"/>
              </a:ext>
            </a:extLst>
          </p:cNvPr>
          <p:cNvSpPr/>
          <p:nvPr/>
        </p:nvSpPr>
        <p:spPr>
          <a:xfrm rot="16200000">
            <a:off x="5235993" y="1484393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86284F3-C966-46EB-ABDE-5AD7DEC80E57}"/>
              </a:ext>
            </a:extLst>
          </p:cNvPr>
          <p:cNvSpPr/>
          <p:nvPr/>
        </p:nvSpPr>
        <p:spPr>
          <a:xfrm rot="16200000">
            <a:off x="5221186" y="324466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C3FD1B9-2BD4-448D-9A61-99D3D2FAEE3B}"/>
              </a:ext>
            </a:extLst>
          </p:cNvPr>
          <p:cNvSpPr/>
          <p:nvPr/>
        </p:nvSpPr>
        <p:spPr>
          <a:xfrm>
            <a:off x="5826000" y="2447588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190971A-AABD-4B43-8426-AE219E797C1F}"/>
              </a:ext>
            </a:extLst>
          </p:cNvPr>
          <p:cNvSpPr/>
          <p:nvPr/>
        </p:nvSpPr>
        <p:spPr>
          <a:xfrm>
            <a:off x="5826000" y="3605705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192B13E-313B-4E69-8DFD-A8764FDBE78D}"/>
              </a:ext>
            </a:extLst>
          </p:cNvPr>
          <p:cNvSpPr/>
          <p:nvPr/>
        </p:nvSpPr>
        <p:spPr>
          <a:xfrm>
            <a:off x="5826000" y="4179954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 descr="地図記号：郵便局">
            <a:extLst>
              <a:ext uri="{FF2B5EF4-FFF2-40B4-BE49-F238E27FC236}">
                <a16:creationId xmlns:a16="http://schemas.microsoft.com/office/drawing/2014/main" id="{1A677556-39A8-4932-A33D-E3CEBE3DA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16835" r="18137" b="17843"/>
          <a:stretch/>
        </p:blipFill>
        <p:spPr bwMode="auto">
          <a:xfrm>
            <a:off x="6391129" y="2068650"/>
            <a:ext cx="368684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0CFACAE-95D4-4B41-93BC-01068E949B30}"/>
              </a:ext>
            </a:extLst>
          </p:cNvPr>
          <p:cNvSpPr/>
          <p:nvPr/>
        </p:nvSpPr>
        <p:spPr>
          <a:xfrm>
            <a:off x="9400882" y="2056394"/>
            <a:ext cx="540000" cy="2529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85643E9-83A8-4598-A8BB-BC3DF6BD0276}"/>
              </a:ext>
            </a:extLst>
          </p:cNvPr>
          <p:cNvSpPr/>
          <p:nvPr/>
        </p:nvSpPr>
        <p:spPr>
          <a:xfrm>
            <a:off x="9400882" y="3027832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063383D-D2BF-4703-97A0-71BFE17637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69" t="24113" r="21683" b="25673"/>
          <a:stretch/>
        </p:blipFill>
        <p:spPr>
          <a:xfrm>
            <a:off x="8834447" y="3355532"/>
            <a:ext cx="566435" cy="5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59EDDD-5FBD-4A8F-8C9F-914175A1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91" y="2626421"/>
            <a:ext cx="401409" cy="4014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7E8C9-EF17-44CF-8F98-E7B637A95D9F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05D6C1-E77B-4FDD-A072-953E27783874}"/>
              </a:ext>
            </a:extLst>
          </p:cNvPr>
          <p:cNvSpPr/>
          <p:nvPr/>
        </p:nvSpPr>
        <p:spPr>
          <a:xfrm rot="16200000">
            <a:off x="5598920" y="-2083407"/>
            <a:ext cx="293119" cy="10515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873D2-3349-4A58-9BCA-CB5F93D44C5C}"/>
              </a:ext>
            </a:extLst>
          </p:cNvPr>
          <p:cNvSpPr/>
          <p:nvPr/>
        </p:nvSpPr>
        <p:spPr>
          <a:xfrm>
            <a:off x="5826000" y="3027834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7D1FDE-50B2-4CE3-B1BA-79C9F7759B0F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A9D6C2-7133-47F8-B5FB-8F643C3D11DF}"/>
              </a:ext>
            </a:extLst>
          </p:cNvPr>
          <p:cNvSpPr/>
          <p:nvPr/>
        </p:nvSpPr>
        <p:spPr>
          <a:xfrm rot="16200000">
            <a:off x="5235993" y="2636511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9469D4-0E83-4664-90CF-82A99245440A}"/>
              </a:ext>
            </a:extLst>
          </p:cNvPr>
          <p:cNvSpPr/>
          <p:nvPr/>
        </p:nvSpPr>
        <p:spPr>
          <a:xfrm>
            <a:off x="1039791" y="2056394"/>
            <a:ext cx="540000" cy="2529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D3C6E45-27DE-4503-AC1D-9846E4AEA138}"/>
              </a:ext>
            </a:extLst>
          </p:cNvPr>
          <p:cNvSpPr/>
          <p:nvPr/>
        </p:nvSpPr>
        <p:spPr>
          <a:xfrm>
            <a:off x="5826000" y="4757825"/>
            <a:ext cx="540000" cy="2931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69A335-A0F8-47CF-A5E8-73A113BCAC4C}"/>
              </a:ext>
            </a:extLst>
          </p:cNvPr>
          <p:cNvSpPr/>
          <p:nvPr/>
        </p:nvSpPr>
        <p:spPr>
          <a:xfrm>
            <a:off x="1039791" y="3027832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4AEAA5-DFAA-4DDD-916A-C50CE5F87A9E}"/>
              </a:ext>
            </a:extLst>
          </p:cNvPr>
          <p:cNvSpPr/>
          <p:nvPr/>
        </p:nvSpPr>
        <p:spPr>
          <a:xfrm rot="16200000">
            <a:off x="5235993" y="2058640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1ABAEDE-2ABD-4915-9265-469AA45724DC}"/>
              </a:ext>
            </a:extLst>
          </p:cNvPr>
          <p:cNvSpPr/>
          <p:nvPr/>
        </p:nvSpPr>
        <p:spPr>
          <a:xfrm rot="16200000">
            <a:off x="5235993" y="1484393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86284F3-C966-46EB-ABDE-5AD7DEC80E57}"/>
              </a:ext>
            </a:extLst>
          </p:cNvPr>
          <p:cNvSpPr/>
          <p:nvPr/>
        </p:nvSpPr>
        <p:spPr>
          <a:xfrm rot="16200000">
            <a:off x="5221186" y="324466"/>
            <a:ext cx="293117" cy="4535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C3FD1B9-2BD4-448D-9A61-99D3D2FAEE3B}"/>
              </a:ext>
            </a:extLst>
          </p:cNvPr>
          <p:cNvSpPr/>
          <p:nvPr/>
        </p:nvSpPr>
        <p:spPr>
          <a:xfrm>
            <a:off x="5826000" y="2447588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190971A-AABD-4B43-8426-AE219E797C1F}"/>
              </a:ext>
            </a:extLst>
          </p:cNvPr>
          <p:cNvSpPr/>
          <p:nvPr/>
        </p:nvSpPr>
        <p:spPr>
          <a:xfrm>
            <a:off x="5826000" y="3605705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192B13E-313B-4E69-8DFD-A8764FDBE78D}"/>
              </a:ext>
            </a:extLst>
          </p:cNvPr>
          <p:cNvSpPr/>
          <p:nvPr/>
        </p:nvSpPr>
        <p:spPr>
          <a:xfrm>
            <a:off x="5826000" y="4179954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 descr="地図記号：郵便局">
            <a:extLst>
              <a:ext uri="{FF2B5EF4-FFF2-40B4-BE49-F238E27FC236}">
                <a16:creationId xmlns:a16="http://schemas.microsoft.com/office/drawing/2014/main" id="{1A677556-39A8-4932-A33D-E3CEBE3DA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16835" r="18137" b="17843"/>
          <a:stretch/>
        </p:blipFill>
        <p:spPr bwMode="auto">
          <a:xfrm>
            <a:off x="6391129" y="2068650"/>
            <a:ext cx="368684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0CFACAE-95D4-4B41-93BC-01068E949B30}"/>
              </a:ext>
            </a:extLst>
          </p:cNvPr>
          <p:cNvSpPr/>
          <p:nvPr/>
        </p:nvSpPr>
        <p:spPr>
          <a:xfrm>
            <a:off x="9400882" y="2056394"/>
            <a:ext cx="540000" cy="2529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85643E9-83A8-4598-A8BB-BC3DF6BD0276}"/>
              </a:ext>
            </a:extLst>
          </p:cNvPr>
          <p:cNvSpPr/>
          <p:nvPr/>
        </p:nvSpPr>
        <p:spPr>
          <a:xfrm>
            <a:off x="9400882" y="3027832"/>
            <a:ext cx="540000" cy="293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063383D-D2BF-4703-97A0-71BFE17637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69" t="24113" r="21683" b="25673"/>
          <a:stretch/>
        </p:blipFill>
        <p:spPr>
          <a:xfrm>
            <a:off x="8834447" y="3355532"/>
            <a:ext cx="566435" cy="50034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4DBC1C-1E29-47D2-8390-E7EE8E32FAE7}"/>
              </a:ext>
            </a:extLst>
          </p:cNvPr>
          <p:cNvSpPr txBox="1"/>
          <p:nvPr/>
        </p:nvSpPr>
        <p:spPr>
          <a:xfrm>
            <a:off x="957094" y="1225028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27608F-ADA9-4700-893C-EA1637E069EF}"/>
              </a:ext>
            </a:extLst>
          </p:cNvPr>
          <p:cNvSpPr txBox="1"/>
          <p:nvPr/>
        </p:nvSpPr>
        <p:spPr>
          <a:xfrm>
            <a:off x="957094" y="4513837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46970A-609C-4B14-9F76-D8FA2A4A238C}"/>
              </a:ext>
            </a:extLst>
          </p:cNvPr>
          <p:cNvSpPr txBox="1"/>
          <p:nvPr/>
        </p:nvSpPr>
        <p:spPr>
          <a:xfrm>
            <a:off x="2438421" y="4395913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122D9F-7695-456F-BE7F-B468AE247C6F}"/>
              </a:ext>
            </a:extLst>
          </p:cNvPr>
          <p:cNvSpPr txBox="1"/>
          <p:nvPr/>
        </p:nvSpPr>
        <p:spPr>
          <a:xfrm>
            <a:off x="7552588" y="3855878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F71480E-46B8-4A48-A318-0CF28478FDB9}"/>
              </a:ext>
            </a:extLst>
          </p:cNvPr>
          <p:cNvSpPr txBox="1"/>
          <p:nvPr/>
        </p:nvSpPr>
        <p:spPr>
          <a:xfrm>
            <a:off x="7530744" y="2084509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8CB7A4E-2679-43D9-AC17-6D239C9C7C16}"/>
              </a:ext>
            </a:extLst>
          </p:cNvPr>
          <p:cNvSpPr txBox="1"/>
          <p:nvPr/>
        </p:nvSpPr>
        <p:spPr>
          <a:xfrm>
            <a:off x="9318185" y="1175648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0070FDE-4CCB-48AD-A49E-5945CDBC36E0}"/>
              </a:ext>
            </a:extLst>
          </p:cNvPr>
          <p:cNvSpPr txBox="1"/>
          <p:nvPr/>
        </p:nvSpPr>
        <p:spPr>
          <a:xfrm>
            <a:off x="10900610" y="2666560"/>
            <a:ext cx="70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4461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C103C-3A63-49E7-9E08-B8CDE3B4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以下、「むずかしい」の地図</a:t>
            </a:r>
          </a:p>
        </p:txBody>
      </p:sp>
    </p:spTree>
    <p:extLst>
      <p:ext uri="{BB962C8B-B14F-4D97-AF65-F5344CB8AC3E}">
        <p14:creationId xmlns:p14="http://schemas.microsoft.com/office/powerpoint/2010/main" val="320105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0B18E038-C9C0-4A14-B119-0A908CBB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12192000" cy="61658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6867174" y="5895975"/>
            <a:ext cx="1086202" cy="646978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705A185-48CC-4F2C-AAC4-09E1063AB277}"/>
              </a:ext>
            </a:extLst>
          </p:cNvPr>
          <p:cNvSpPr/>
          <p:nvPr/>
        </p:nvSpPr>
        <p:spPr>
          <a:xfrm>
            <a:off x="2971819" y="5305902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市役所に行きたいな。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CF27DBC-915D-42A6-A462-E8016C540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22223" r="25223" b="27563"/>
          <a:stretch/>
        </p:blipFill>
        <p:spPr bwMode="auto">
          <a:xfrm>
            <a:off x="5108007" y="3032794"/>
            <a:ext cx="717993" cy="7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A53EAB-C7E1-456C-9811-FF75601E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こんな時、どうしますか？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38E95A-B36C-4B22-82A0-5601DA5B5DA0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50B5D95-C279-4F1F-A327-94AD83537A6D}"/>
              </a:ext>
            </a:extLst>
          </p:cNvPr>
          <p:cNvSpPr/>
          <p:nvPr/>
        </p:nvSpPr>
        <p:spPr>
          <a:xfrm rot="16200000">
            <a:off x="4770086" y="-82732"/>
            <a:ext cx="540000" cy="569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地図記号：図書館">
            <a:extLst>
              <a:ext uri="{FF2B5EF4-FFF2-40B4-BE49-F238E27FC236}">
                <a16:creationId xmlns:a16="http://schemas.microsoft.com/office/drawing/2014/main" id="{9A8A27E8-E1F1-42D2-8FB2-3AE4F0338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18874" r="16328" b="19912"/>
          <a:stretch/>
        </p:blipFill>
        <p:spPr bwMode="auto">
          <a:xfrm>
            <a:off x="1227444" y="2323284"/>
            <a:ext cx="966652" cy="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ECFE4FF-9BB4-46F7-B531-8184E8A82E39}"/>
              </a:ext>
            </a:extLst>
          </p:cNvPr>
          <p:cNvSpPr/>
          <p:nvPr/>
        </p:nvSpPr>
        <p:spPr>
          <a:xfrm>
            <a:off x="5826001" y="249279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A490670-1F79-4296-8E9F-CC4EF827D861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026" name="Picture 2" descr="■">
              <a:extLst>
                <a:ext uri="{FF2B5EF4-FFF2-40B4-BE49-F238E27FC236}">
                  <a16:creationId xmlns:a16="http://schemas.microsoft.com/office/drawing/2014/main" id="{2DF145B5-461E-4C70-AFD7-0AF2A107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歩く女の子のイラスト">
              <a:extLst>
                <a:ext uri="{FF2B5EF4-FFF2-40B4-BE49-F238E27FC236}">
                  <a16:creationId xmlns:a16="http://schemas.microsoft.com/office/drawing/2014/main" id="{A146AC0F-DFBB-448A-8DF9-C5BC7E1AE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98E23AC-45E1-4094-8EDD-338AFD2A1054}"/>
              </a:ext>
            </a:extLst>
          </p:cNvPr>
          <p:cNvSpPr/>
          <p:nvPr/>
        </p:nvSpPr>
        <p:spPr>
          <a:xfrm>
            <a:off x="1271059" y="4728754"/>
            <a:ext cx="3732087" cy="1168217"/>
          </a:xfrm>
          <a:prstGeom prst="wedgeRoundRectCallout">
            <a:avLst>
              <a:gd name="adj1" fmla="val 53370"/>
              <a:gd name="adj2" fmla="val 577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図書館に行きたいな。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でも道がわからないや。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CC90E548-98A5-4C03-A236-5B098656663A}"/>
              </a:ext>
            </a:extLst>
          </p:cNvPr>
          <p:cNvSpPr/>
          <p:nvPr/>
        </p:nvSpPr>
        <p:spPr>
          <a:xfrm>
            <a:off x="7219333" y="3032793"/>
            <a:ext cx="4833330" cy="3376716"/>
          </a:xfrm>
          <a:prstGeom prst="wedgeRoundRectCallout">
            <a:avLst>
              <a:gd name="adj1" fmla="val -53383"/>
              <a:gd name="adj2" fmla="val 350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この道をまっすぐ進むと、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病院があります。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病院をとおりすぎたら、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すぐに左に曲がってください。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そのまままっすぐ進むと、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図書館があります。</a:t>
            </a:r>
            <a:endParaRPr kumimoji="1"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3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9E15DD87-8E07-48CA-8A6B-D3A83C5A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12192000" cy="61658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2106D77-E2DC-4F94-99B1-BE5EC381FF4F}"/>
              </a:ext>
            </a:extLst>
          </p:cNvPr>
          <p:cNvGrpSpPr/>
          <p:nvPr/>
        </p:nvGrpSpPr>
        <p:grpSpPr>
          <a:xfrm>
            <a:off x="6867174" y="5895975"/>
            <a:ext cx="1086202" cy="646978"/>
            <a:chOff x="5541759" y="5315818"/>
            <a:chExt cx="2115253" cy="1440000"/>
          </a:xfrm>
        </p:grpSpPr>
        <p:pic>
          <p:nvPicPr>
            <p:cNvPr id="11" name="Picture 2" descr="■">
              <a:extLst>
                <a:ext uri="{FF2B5EF4-FFF2-40B4-BE49-F238E27FC236}">
                  <a16:creationId xmlns:a16="http://schemas.microsoft.com/office/drawing/2014/main" id="{E19515B9-712A-4BBC-AC8E-94686328C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歩く女の子のイラスト">
              <a:extLst>
                <a:ext uri="{FF2B5EF4-FFF2-40B4-BE49-F238E27FC236}">
                  <a16:creationId xmlns:a16="http://schemas.microsoft.com/office/drawing/2014/main" id="{F92ED80C-CAD8-4421-8F15-825D32827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A1DC6633-80DB-4AED-AAB7-DFCCAE6E6DE2}"/>
              </a:ext>
            </a:extLst>
          </p:cNvPr>
          <p:cNvSpPr/>
          <p:nvPr/>
        </p:nvSpPr>
        <p:spPr>
          <a:xfrm>
            <a:off x="2971819" y="5305902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市役所に行きたいな。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9E47D4-D382-4B8B-B16C-819CB54739D7}"/>
              </a:ext>
            </a:extLst>
          </p:cNvPr>
          <p:cNvSpPr txBox="1"/>
          <p:nvPr/>
        </p:nvSpPr>
        <p:spPr>
          <a:xfrm>
            <a:off x="9453394" y="758031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7FF867-157C-47F2-A05E-850E68428AA4}"/>
              </a:ext>
            </a:extLst>
          </p:cNvPr>
          <p:cNvSpPr txBox="1"/>
          <p:nvPr/>
        </p:nvSpPr>
        <p:spPr>
          <a:xfrm>
            <a:off x="3090694" y="1110119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9ACECF-9FEA-4CDF-9BBE-BAA471023B12}"/>
              </a:ext>
            </a:extLst>
          </p:cNvPr>
          <p:cNvSpPr txBox="1"/>
          <p:nvPr/>
        </p:nvSpPr>
        <p:spPr>
          <a:xfrm>
            <a:off x="9948694" y="4463256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38306E-1E5F-49E4-8AC7-13BCC80B5015}"/>
              </a:ext>
            </a:extLst>
          </p:cNvPr>
          <p:cNvSpPr txBox="1"/>
          <p:nvPr/>
        </p:nvSpPr>
        <p:spPr>
          <a:xfrm>
            <a:off x="7567445" y="1624806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F812DD-96B7-44FC-BA57-40B86F8D5894}"/>
              </a:ext>
            </a:extLst>
          </p:cNvPr>
          <p:cNvSpPr txBox="1"/>
          <p:nvPr/>
        </p:nvSpPr>
        <p:spPr>
          <a:xfrm>
            <a:off x="3293184" y="4313497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635342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, 設計図&#10;&#10;自動的に生成された説明">
            <a:extLst>
              <a:ext uri="{FF2B5EF4-FFF2-40B4-BE49-F238E27FC236}">
                <a16:creationId xmlns:a16="http://schemas.microsoft.com/office/drawing/2014/main" id="{4EF1638F-EF36-4F15-A7FE-8DFDDEE6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12192000" cy="616585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4428774" y="5842361"/>
            <a:ext cx="1086202" cy="646978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705A185-48CC-4F2C-AAC4-09E1063AB277}"/>
              </a:ext>
            </a:extLst>
          </p:cNvPr>
          <p:cNvSpPr/>
          <p:nvPr/>
        </p:nvSpPr>
        <p:spPr>
          <a:xfrm>
            <a:off x="2342818" y="4470039"/>
            <a:ext cx="2085956" cy="1064353"/>
          </a:xfrm>
          <a:prstGeom prst="wedgeRoundRectCallout">
            <a:avLst>
              <a:gd name="adj1" fmla="val 49524"/>
              <a:gd name="adj2" fmla="val 1093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市役所に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CAEAB1F-6131-4BE8-A52F-31ECC64A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40260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, 設計図&#10;&#10;自動的に生成された説明">
            <a:extLst>
              <a:ext uri="{FF2B5EF4-FFF2-40B4-BE49-F238E27FC236}">
                <a16:creationId xmlns:a16="http://schemas.microsoft.com/office/drawing/2014/main" id="{A44968CB-460F-4916-AA24-D420A0CB8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12192000" cy="616585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4428774" y="5842361"/>
            <a:ext cx="1086202" cy="646978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705A185-48CC-4F2C-AAC4-09E1063AB277}"/>
              </a:ext>
            </a:extLst>
          </p:cNvPr>
          <p:cNvSpPr/>
          <p:nvPr/>
        </p:nvSpPr>
        <p:spPr>
          <a:xfrm>
            <a:off x="2342818" y="4470039"/>
            <a:ext cx="2085956" cy="1064353"/>
          </a:xfrm>
          <a:prstGeom prst="wedgeRoundRectCallout">
            <a:avLst>
              <a:gd name="adj1" fmla="val 49524"/>
              <a:gd name="adj2" fmla="val 1093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市役所に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CAEAB1F-6131-4BE8-A52F-31ECC64A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F227E-2B17-4EB0-99E0-DA08E1F96640}"/>
              </a:ext>
            </a:extLst>
          </p:cNvPr>
          <p:cNvSpPr txBox="1"/>
          <p:nvPr/>
        </p:nvSpPr>
        <p:spPr>
          <a:xfrm>
            <a:off x="8548520" y="3213556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E1BDB1-A111-4F61-8AD9-E8B08C614CF6}"/>
              </a:ext>
            </a:extLst>
          </p:cNvPr>
          <p:cNvSpPr txBox="1"/>
          <p:nvPr/>
        </p:nvSpPr>
        <p:spPr>
          <a:xfrm>
            <a:off x="9281945" y="4254595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2DBEB3-C8F1-45BB-9B52-36C8A736A68D}"/>
              </a:ext>
            </a:extLst>
          </p:cNvPr>
          <p:cNvSpPr txBox="1"/>
          <p:nvPr/>
        </p:nvSpPr>
        <p:spPr>
          <a:xfrm>
            <a:off x="5814845" y="1623229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AB0199-80EF-470D-862F-1AC6EDC99DBA}"/>
              </a:ext>
            </a:extLst>
          </p:cNvPr>
          <p:cNvSpPr txBox="1"/>
          <p:nvPr/>
        </p:nvSpPr>
        <p:spPr>
          <a:xfrm>
            <a:off x="3509795" y="2251470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15AC25-43FF-4BAE-B143-BEFDB74D0E69}"/>
              </a:ext>
            </a:extLst>
          </p:cNvPr>
          <p:cNvSpPr txBox="1"/>
          <p:nvPr/>
        </p:nvSpPr>
        <p:spPr>
          <a:xfrm>
            <a:off x="9205745" y="5626917"/>
            <a:ext cx="40498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30317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089052-47DD-49FB-874D-50BB037B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問題終了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EB86A-24AC-412C-99F5-EE7619AF1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46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F68AE-2DA8-4FD0-B45F-E583723F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今日のまとめ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D15597-D39B-4C17-88EE-8E7760C6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手話では、目の前にイメージを作って表すことができます。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道あんないをする時など、イメージを作って説明すると、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相手によく伝わる場合もあります。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ほかにも手話のよいところはたくさんあります。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どんなよいところがあるでしょうか？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手話のよいところをたくさん見つけて、お話上手になりましょう。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9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5BEF25-8759-5049-9B93-2146C7E5A868}"/>
              </a:ext>
            </a:extLst>
          </p:cNvPr>
          <p:cNvSpPr/>
          <p:nvPr/>
        </p:nvSpPr>
        <p:spPr>
          <a:xfrm>
            <a:off x="1239644" y="2951946"/>
            <a:ext cx="9712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作成：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土田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悠祐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2021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年）</a:t>
            </a:r>
            <a:endParaRPr lang="ja-JP" altLang="ja-JP" sz="40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編集：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筑波技術大学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ろう者学教育コンテンツ開発取組担当</a:t>
            </a:r>
            <a:endParaRPr lang="ja-JP" altLang="ja-JP" sz="4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9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45288A-EBF2-4E3B-AF07-F13921CD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手話はイメージを伝えることが上手。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4659CC-A580-44AB-8D65-48818D8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いろいろな手話の表し方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・手話のことばを一つ一つ表す方法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・話す人が、目の前でイメージを作って表す方法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ほかにも多くの表し方があります。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3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3317C95-C332-4468-8078-92800EEAF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6" t="26234" r="25728" b="25990"/>
          <a:stretch/>
        </p:blipFill>
        <p:spPr>
          <a:xfrm>
            <a:off x="6366000" y="3032793"/>
            <a:ext cx="705394" cy="6879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194FB3-CD67-4302-8195-B442179F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9" t="24113" r="21683" b="25673"/>
          <a:stretch/>
        </p:blipFill>
        <p:spPr>
          <a:xfrm>
            <a:off x="9553518" y="2401244"/>
            <a:ext cx="818606" cy="7230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7E8C9-EF17-44CF-8F98-E7B637A95D9F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05D6C1-E77B-4FDD-A072-953E27783874}"/>
              </a:ext>
            </a:extLst>
          </p:cNvPr>
          <p:cNvSpPr/>
          <p:nvPr/>
        </p:nvSpPr>
        <p:spPr>
          <a:xfrm rot="16200000">
            <a:off x="6433423" y="-82733"/>
            <a:ext cx="540000" cy="569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873D2-3349-4A58-9BCA-CB5F93D44C5C}"/>
              </a:ext>
            </a:extLst>
          </p:cNvPr>
          <p:cNvSpPr/>
          <p:nvPr/>
        </p:nvSpPr>
        <p:spPr>
          <a:xfrm>
            <a:off x="5826001" y="249279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7D1FDE-50B2-4CE3-B1BA-79C9F7759B0F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神社に行きたいな。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 descr="地図記号：工場">
            <a:extLst>
              <a:ext uri="{FF2B5EF4-FFF2-40B4-BE49-F238E27FC236}">
                <a16:creationId xmlns:a16="http://schemas.microsoft.com/office/drawing/2014/main" id="{E5DDBFBD-2B2B-4D69-9087-4B796A988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3220" r="14304" b="11641"/>
          <a:stretch/>
        </p:blipFill>
        <p:spPr bwMode="auto">
          <a:xfrm>
            <a:off x="2777887" y="2221786"/>
            <a:ext cx="1071155" cy="10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9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地図記号：郵便局">
            <a:extLst>
              <a:ext uri="{FF2B5EF4-FFF2-40B4-BE49-F238E27FC236}">
                <a16:creationId xmlns:a16="http://schemas.microsoft.com/office/drawing/2014/main" id="{0917ED67-1367-4EB7-A37F-4D34C6DE6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16835" r="18137" b="17843"/>
          <a:stretch/>
        </p:blipFill>
        <p:spPr bwMode="auto">
          <a:xfrm>
            <a:off x="6380806" y="3474471"/>
            <a:ext cx="657576" cy="6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3317C95-C332-4468-8078-92800EEAF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6" t="26234" r="25728" b="25990"/>
          <a:stretch/>
        </p:blipFill>
        <p:spPr>
          <a:xfrm>
            <a:off x="8747798" y="683917"/>
            <a:ext cx="705394" cy="6879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194FB3-CD67-4302-8195-B442179F77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9" t="24113" r="21683" b="25673"/>
          <a:stretch/>
        </p:blipFill>
        <p:spPr>
          <a:xfrm>
            <a:off x="3014946" y="2039695"/>
            <a:ext cx="818606" cy="7230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7E8C9-EF17-44CF-8F98-E7B637A95D9F}"/>
              </a:ext>
            </a:extLst>
          </p:cNvPr>
          <p:cNvSpPr/>
          <p:nvPr/>
        </p:nvSpPr>
        <p:spPr>
          <a:xfrm>
            <a:off x="5826000" y="1639388"/>
            <a:ext cx="540000" cy="52186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05D6C1-E77B-4FDD-A072-953E27783874}"/>
              </a:ext>
            </a:extLst>
          </p:cNvPr>
          <p:cNvSpPr/>
          <p:nvPr/>
        </p:nvSpPr>
        <p:spPr>
          <a:xfrm rot="16200000">
            <a:off x="6355156" y="-361445"/>
            <a:ext cx="540000" cy="55253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873D2-3349-4A58-9BCA-CB5F93D44C5C}"/>
              </a:ext>
            </a:extLst>
          </p:cNvPr>
          <p:cNvSpPr/>
          <p:nvPr/>
        </p:nvSpPr>
        <p:spPr>
          <a:xfrm>
            <a:off x="5826000" y="213124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B957D1-7BF0-4763-A804-C92B4B519EB9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3" name="Picture 2" descr="■">
              <a:extLst>
                <a:ext uri="{FF2B5EF4-FFF2-40B4-BE49-F238E27FC236}">
                  <a16:creationId xmlns:a16="http://schemas.microsoft.com/office/drawing/2014/main" id="{472B2382-2A4B-4E36-96C5-ED8AA166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歩く女の子のイラスト">
              <a:extLst>
                <a:ext uri="{FF2B5EF4-FFF2-40B4-BE49-F238E27FC236}">
                  <a16:creationId xmlns:a16="http://schemas.microsoft.com/office/drawing/2014/main" id="{6D9FCFF1-E56A-41DE-8CA1-FBF27058A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E7D1FDE-50B2-4CE3-B1BA-79C9F7759B0F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 descr="地図記号：工場">
            <a:extLst>
              <a:ext uri="{FF2B5EF4-FFF2-40B4-BE49-F238E27FC236}">
                <a16:creationId xmlns:a16="http://schemas.microsoft.com/office/drawing/2014/main" id="{E5DDBFBD-2B2B-4D69-9087-4B796A988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3220" r="14304" b="11641"/>
          <a:stretch/>
        </p:blipFill>
        <p:spPr bwMode="auto">
          <a:xfrm>
            <a:off x="838200" y="4239939"/>
            <a:ext cx="1071155" cy="10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A9D6C2-7133-47F8-B5FB-8F643C3D11DF}"/>
              </a:ext>
            </a:extLst>
          </p:cNvPr>
          <p:cNvSpPr/>
          <p:nvPr/>
        </p:nvSpPr>
        <p:spPr>
          <a:xfrm rot="16200000">
            <a:off x="4693205" y="2093723"/>
            <a:ext cx="293117" cy="5621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9469D4-0E83-4664-90CF-82A99245440A}"/>
              </a:ext>
            </a:extLst>
          </p:cNvPr>
          <p:cNvSpPr/>
          <p:nvPr/>
        </p:nvSpPr>
        <p:spPr>
          <a:xfrm>
            <a:off x="8847844" y="1371894"/>
            <a:ext cx="540000" cy="7660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3E37D2F-017E-44C3-AB29-FA351FA4C6F6}"/>
              </a:ext>
            </a:extLst>
          </p:cNvPr>
          <p:cNvCxnSpPr>
            <a:cxnSpLocks/>
          </p:cNvCxnSpPr>
          <p:nvPr/>
        </p:nvCxnSpPr>
        <p:spPr>
          <a:xfrm>
            <a:off x="8847844" y="2137929"/>
            <a:ext cx="54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D3C6E45-27DE-4503-AC1D-9846E4AEA138}"/>
              </a:ext>
            </a:extLst>
          </p:cNvPr>
          <p:cNvSpPr/>
          <p:nvPr/>
        </p:nvSpPr>
        <p:spPr>
          <a:xfrm>
            <a:off x="5826000" y="4757825"/>
            <a:ext cx="540000" cy="2931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CBB6D8B-556F-4A28-8106-75DD6BB37097}"/>
              </a:ext>
            </a:extLst>
          </p:cNvPr>
          <p:cNvSpPr/>
          <p:nvPr/>
        </p:nvSpPr>
        <p:spPr>
          <a:xfrm rot="16200000">
            <a:off x="6947003" y="968278"/>
            <a:ext cx="293116" cy="47192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CC6DCE-6D93-462B-B4B9-FCD915ED4E33}"/>
              </a:ext>
            </a:extLst>
          </p:cNvPr>
          <p:cNvSpPr/>
          <p:nvPr/>
        </p:nvSpPr>
        <p:spPr>
          <a:xfrm>
            <a:off x="5826000" y="3181350"/>
            <a:ext cx="540000" cy="2931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5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C679-6A8A-4907-910B-D4E87C9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  <p:pic>
        <p:nvPicPr>
          <p:cNvPr id="22" name="図 21" descr="ダイアグラム&#10;&#10;自動的に生成された説明">
            <a:extLst>
              <a:ext uri="{FF2B5EF4-FFF2-40B4-BE49-F238E27FC236}">
                <a16:creationId xmlns:a16="http://schemas.microsoft.com/office/drawing/2014/main" id="{2853BCD6-0BA7-45AB-A27D-29EA1E536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b="19305"/>
          <a:stretch/>
        </p:blipFill>
        <p:spPr>
          <a:xfrm>
            <a:off x="4909308" y="1390649"/>
            <a:ext cx="2373383" cy="4800601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BB4D601-21C9-4275-8E15-EE3694A60B44}"/>
              </a:ext>
            </a:extLst>
          </p:cNvPr>
          <p:cNvGrpSpPr/>
          <p:nvPr/>
        </p:nvGrpSpPr>
        <p:grpSpPr>
          <a:xfrm>
            <a:off x="5266974" y="6159500"/>
            <a:ext cx="979406" cy="666750"/>
            <a:chOff x="5541759" y="5315818"/>
            <a:chExt cx="2115253" cy="1440000"/>
          </a:xfrm>
        </p:grpSpPr>
        <p:pic>
          <p:nvPicPr>
            <p:cNvPr id="26" name="Picture 2" descr="■">
              <a:extLst>
                <a:ext uri="{FF2B5EF4-FFF2-40B4-BE49-F238E27FC236}">
                  <a16:creationId xmlns:a16="http://schemas.microsoft.com/office/drawing/2014/main" id="{FAB6D4A7-EC5A-4D8D-9952-B9AF7AA2A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歩く女の子のイラスト">
              <a:extLst>
                <a:ext uri="{FF2B5EF4-FFF2-40B4-BE49-F238E27FC236}">
                  <a16:creationId xmlns:a16="http://schemas.microsoft.com/office/drawing/2014/main" id="{19F6DD86-BDF2-4550-B928-D62B2F812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3CA4C435-E91D-411F-9CBB-308B30361776}"/>
              </a:ext>
            </a:extLst>
          </p:cNvPr>
          <p:cNvSpPr/>
          <p:nvPr/>
        </p:nvSpPr>
        <p:spPr>
          <a:xfrm>
            <a:off x="304801" y="5395070"/>
            <a:ext cx="4265486" cy="540001"/>
          </a:xfrm>
          <a:prstGeom prst="wedgeRoundRectCallout">
            <a:avLst>
              <a:gd name="adj1" fmla="val 64191"/>
              <a:gd name="adj2" fmla="val 1701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ゆうびん局に行きたいな。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12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13B219-6B8F-41BF-88B3-2F509034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　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してみよう！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7EE292-227F-4E99-BEB3-BA543867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今から、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人に１まいずつ地図を配ります。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地図を受け取ったら、どんな風にあんないしたらよいか、考えましょう。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あんないのじゅんびができたら、発表してもらいます。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地図には「かんたん」「ふつう」「むずかしい」があります。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すきな地図を選びましょう。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122" name="Picture 2" descr="修学旅行のイラスト「地図を見て道を探す子供達」">
            <a:extLst>
              <a:ext uri="{FF2B5EF4-FFF2-40B4-BE49-F238E27FC236}">
                <a16:creationId xmlns:a16="http://schemas.microsoft.com/office/drawing/2014/main" id="{74C537B2-DDB6-4039-B0D4-3D50A09D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2607563"/>
            <a:ext cx="2686050" cy="22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C103C-3A63-49E7-9E08-B8CDE3B4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以下、「かんたん」の地図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6B904-1730-40F0-B72E-967FCCB1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C0103F1-B02B-4D69-BC07-1BA78BF10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6" t="26234" r="25728" b="25990"/>
          <a:stretch/>
        </p:blipFill>
        <p:spPr>
          <a:xfrm>
            <a:off x="6366000" y="3032793"/>
            <a:ext cx="705394" cy="6879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8AFC2D-4C9E-440F-A2D2-2EAA678C9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9" t="24113" r="21683" b="25673"/>
          <a:stretch/>
        </p:blipFill>
        <p:spPr>
          <a:xfrm>
            <a:off x="9553518" y="2401244"/>
            <a:ext cx="818606" cy="7230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8869FB-FC60-4580-8E90-06A8B10EA2AB}"/>
              </a:ext>
            </a:extLst>
          </p:cNvPr>
          <p:cNvSpPr/>
          <p:nvPr/>
        </p:nvSpPr>
        <p:spPr>
          <a:xfrm>
            <a:off x="5826000" y="2221786"/>
            <a:ext cx="540000" cy="4636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9197B-F07C-4C20-B159-B685F0A82CF3}"/>
              </a:ext>
            </a:extLst>
          </p:cNvPr>
          <p:cNvSpPr/>
          <p:nvPr/>
        </p:nvSpPr>
        <p:spPr>
          <a:xfrm rot="16200000">
            <a:off x="6433423" y="-82733"/>
            <a:ext cx="540000" cy="569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AA37CD-4247-407B-86F2-2FA6404E2FD1}"/>
              </a:ext>
            </a:extLst>
          </p:cNvPr>
          <p:cNvSpPr/>
          <p:nvPr/>
        </p:nvSpPr>
        <p:spPr>
          <a:xfrm>
            <a:off x="5826001" y="2492792"/>
            <a:ext cx="540000" cy="540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CA98DFB-28CC-4541-8F4E-61FBD40B4D87}"/>
              </a:ext>
            </a:extLst>
          </p:cNvPr>
          <p:cNvGrpSpPr/>
          <p:nvPr/>
        </p:nvGrpSpPr>
        <p:grpSpPr>
          <a:xfrm>
            <a:off x="5038373" y="5418000"/>
            <a:ext cx="2115253" cy="1440000"/>
            <a:chOff x="5541759" y="5315818"/>
            <a:chExt cx="2115253" cy="1440000"/>
          </a:xfrm>
        </p:grpSpPr>
        <p:pic>
          <p:nvPicPr>
            <p:cNvPr id="10" name="Picture 2" descr="■">
              <a:extLst>
                <a:ext uri="{FF2B5EF4-FFF2-40B4-BE49-F238E27FC236}">
                  <a16:creationId xmlns:a16="http://schemas.microsoft.com/office/drawing/2014/main" id="{52E57C0E-F94D-4D59-93C4-579C3F183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59" y="5315818"/>
              <a:ext cx="12924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歩く女の子のイラスト">
              <a:extLst>
                <a:ext uri="{FF2B5EF4-FFF2-40B4-BE49-F238E27FC236}">
                  <a16:creationId xmlns:a16="http://schemas.microsoft.com/office/drawing/2014/main" id="{C84D6F37-CE3D-45FF-8A02-6DD66B58B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59" y="5315818"/>
              <a:ext cx="82285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5586228-1A24-402D-9A04-6F36139B5FBB}"/>
              </a:ext>
            </a:extLst>
          </p:cNvPr>
          <p:cNvSpPr/>
          <p:nvPr/>
        </p:nvSpPr>
        <p:spPr>
          <a:xfrm>
            <a:off x="1271059" y="5356970"/>
            <a:ext cx="3732087" cy="540001"/>
          </a:xfrm>
          <a:prstGeom prst="wedgeRoundRectCallout">
            <a:avLst>
              <a:gd name="adj1" fmla="val 55003"/>
              <a:gd name="adj2" fmla="val 1013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工場に行きたいな。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Picture 2" descr="地図記号：工場">
            <a:extLst>
              <a:ext uri="{FF2B5EF4-FFF2-40B4-BE49-F238E27FC236}">
                <a16:creationId xmlns:a16="http://schemas.microsoft.com/office/drawing/2014/main" id="{C81DA9F7-C290-4ECC-8F02-6C8BF818F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3220" r="14304" b="11641"/>
          <a:stretch/>
        </p:blipFill>
        <p:spPr bwMode="auto">
          <a:xfrm>
            <a:off x="2777887" y="2221786"/>
            <a:ext cx="1071155" cy="10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F63C132-E5A4-431D-BDCA-E3D90397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「手話」で 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あんない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70464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8607DA8DC66104293A043B8AD2EE2B4" ma:contentTypeVersion="8" ma:contentTypeDescription="新しいドキュメントを作成します。" ma:contentTypeScope="" ma:versionID="d5c008b788630b37a5786b8499a8e887">
  <xsd:schema xmlns:xsd="http://www.w3.org/2001/XMLSchema" xmlns:xs="http://www.w3.org/2001/XMLSchema" xmlns:p="http://schemas.microsoft.com/office/2006/metadata/properties" xmlns:ns2="329b4cf3-bef7-41bb-98f1-fb04074954c4" targetNamespace="http://schemas.microsoft.com/office/2006/metadata/properties" ma:root="true" ma:fieldsID="2edc23b31eaaddd4134de7defa388d82" ns2:_="">
    <xsd:import namespace="329b4cf3-bef7-41bb-98f1-fb0407495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b4cf3-bef7-41bb-98f1-fb0407495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049EB-8E5C-40D2-AE7E-C6CD5B6AB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b4cf3-bef7-41bb-98f1-fb0407495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330438-CCE5-4304-BFB6-2420FDF307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9EB024-1076-411C-9121-D53C43FCBB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522</Words>
  <Application>Microsoft Macintosh PowerPoint</Application>
  <PresentationFormat>ワイド画面</PresentationFormat>
  <Paragraphs>102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UD デジタル 教科書体 NK-R</vt:lpstr>
      <vt:lpstr>游ゴシック</vt:lpstr>
      <vt:lpstr>游ゴシック Light</vt:lpstr>
      <vt:lpstr>Arial</vt:lpstr>
      <vt:lpstr>Century</vt:lpstr>
      <vt:lpstr>Office テーマ</vt:lpstr>
      <vt:lpstr>「手話」で あんない しよう</vt:lpstr>
      <vt:lpstr>こんな時、どうしますか？</vt:lpstr>
      <vt:lpstr>手話はイメージを伝えることが上手。</vt:lpstr>
      <vt:lpstr>「手話」で あんない してみよう！</vt:lpstr>
      <vt:lpstr>「手話」で あんない してみよう！</vt:lpstr>
      <vt:lpstr>「手話」で あんない してみよう！</vt:lpstr>
      <vt:lpstr>「手話」で　あんない　してみよう！</vt:lpstr>
      <vt:lpstr>以下、「かんたん」の地図</vt:lpstr>
      <vt:lpstr>「手話」で あんない してみよう！</vt:lpstr>
      <vt:lpstr>「手話」で あんない してみよう！</vt:lpstr>
      <vt:lpstr>「手話」で あんない してみよう！</vt:lpstr>
      <vt:lpstr>「手話」で あんない してみよう！</vt:lpstr>
      <vt:lpstr>以下、「ふつう」の地図</vt:lpstr>
      <vt:lpstr>「手話」で あんない してみよう！</vt:lpstr>
      <vt:lpstr>「手話」で あんない してみよう！</vt:lpstr>
      <vt:lpstr>「手話」で あんない してみよう！</vt:lpstr>
      <vt:lpstr>「手話」で あんない してみよう！</vt:lpstr>
      <vt:lpstr>以下、「むずかしい」の地図</vt:lpstr>
      <vt:lpstr>「手話」で あんない してみよう！</vt:lpstr>
      <vt:lpstr>「手話」で あんない してみよう！</vt:lpstr>
      <vt:lpstr>「手話」で あんない してみよう！</vt:lpstr>
      <vt:lpstr>「手話」で あんない してみよう！</vt:lpstr>
      <vt:lpstr>問題終了</vt:lpstr>
      <vt:lpstr>今日のまとめ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「手話」で あんない しよう</dc:title>
  <dc:creator>Tsuchida yusuke</dc:creator>
  <cp:lastModifiedBy>辻田 望</cp:lastModifiedBy>
  <cp:revision>2</cp:revision>
  <dcterms:created xsi:type="dcterms:W3CDTF">2021-11-21T06:24:52Z</dcterms:created>
  <dcterms:modified xsi:type="dcterms:W3CDTF">2022-03-25T05:43:42Z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0x010100A8607DA8DC66104293A043B8AD2EE2B4</vt:lpwstr>
  </property>
</Properties>
</file>