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58" r:id="rId9"/>
    <p:sldId id="261" r:id="rId10"/>
    <p:sldId id="262" r:id="rId11"/>
    <p:sldId id="264" r:id="rId12"/>
    <p:sldId id="266" r:id="rId13"/>
    <p:sldId id="268" r:id="rId14"/>
    <p:sldId id="269" r:id="rId15"/>
    <p:sldId id="267" r:id="rId16"/>
    <p:sldId id="270" r:id="rId17"/>
    <p:sldId id="273" r:id="rId18"/>
    <p:sldId id="274" r:id="rId19"/>
    <p:sldId id="271" r:id="rId20"/>
    <p:sldId id="272" r:id="rId21"/>
    <p:sldId id="275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下森 めぐみ" userId="5b7eb2962cbbeaed" providerId="LiveId" clId="{0FC48EE9-61CC-B84E-9779-C1AAD1BD5CFD}"/>
    <pc:docChg chg="undo redo custSel addSld delSld modSld sldOrd">
      <pc:chgData name="下森 めぐみ" userId="5b7eb2962cbbeaed" providerId="LiveId" clId="{0FC48EE9-61CC-B84E-9779-C1AAD1BD5CFD}" dt="2021-12-09T14:33:36.718" v="4917" actId="1076"/>
      <pc:docMkLst>
        <pc:docMk/>
      </pc:docMkLst>
      <pc:sldChg chg="addSp delSp modSp">
        <pc:chgData name="下森 めぐみ" userId="5b7eb2962cbbeaed" providerId="LiveId" clId="{0FC48EE9-61CC-B84E-9779-C1AAD1BD5CFD}" dt="2021-12-01T11:55:31.668" v="3493" actId="2085"/>
        <pc:sldMkLst>
          <pc:docMk/>
          <pc:sldMk cId="3093953793" sldId="257"/>
        </pc:sldMkLst>
        <pc:spChg chg="mod">
          <ac:chgData name="下森 めぐみ" userId="5b7eb2962cbbeaed" providerId="LiveId" clId="{0FC48EE9-61CC-B84E-9779-C1AAD1BD5CFD}" dt="2021-12-01T11:04:48.552" v="922" actId="20577"/>
          <ac:spMkLst>
            <pc:docMk/>
            <pc:sldMk cId="3093953793" sldId="257"/>
            <ac:spMk id="3" creationId="{4D49D59F-5B89-1644-89BE-0596118C8E39}"/>
          </ac:spMkLst>
        </pc:spChg>
        <pc:spChg chg="mod">
          <ac:chgData name="下森 めぐみ" userId="5b7eb2962cbbeaed" providerId="LiveId" clId="{0FC48EE9-61CC-B84E-9779-C1AAD1BD5CFD}" dt="2021-12-01T11:55:31.668" v="3493" actId="2085"/>
          <ac:spMkLst>
            <pc:docMk/>
            <pc:sldMk cId="3093953793" sldId="257"/>
            <ac:spMk id="4" creationId="{29102276-D299-AE4E-A57C-069A97E97A4C}"/>
          </ac:spMkLst>
        </pc:spChg>
        <pc:picChg chg="add mod">
          <ac:chgData name="下森 めぐみ" userId="5b7eb2962cbbeaed" providerId="LiveId" clId="{0FC48EE9-61CC-B84E-9779-C1AAD1BD5CFD}" dt="2021-12-01T11:02:35.276" v="694" actId="1076"/>
          <ac:picMkLst>
            <pc:docMk/>
            <pc:sldMk cId="3093953793" sldId="257"/>
            <ac:picMk id="7" creationId="{4294166E-91B1-6343-9ED8-7E0DBE3587C9}"/>
          </ac:picMkLst>
        </pc:picChg>
        <pc:picChg chg="add mod modCrop">
          <ac:chgData name="下森 めぐみ" userId="5b7eb2962cbbeaed" providerId="LiveId" clId="{0FC48EE9-61CC-B84E-9779-C1AAD1BD5CFD}" dt="2021-12-01T11:02:38.122" v="695" actId="1076"/>
          <ac:picMkLst>
            <pc:docMk/>
            <pc:sldMk cId="3093953793" sldId="257"/>
            <ac:picMk id="10" creationId="{76330328-6228-2540-8466-AA53B239A8FA}"/>
          </ac:picMkLst>
        </pc:picChg>
        <pc:picChg chg="add mod">
          <ac:chgData name="下森 めぐみ" userId="5b7eb2962cbbeaed" providerId="LiveId" clId="{0FC48EE9-61CC-B84E-9779-C1AAD1BD5CFD}" dt="2021-12-01T11:04:57.726" v="924" actId="1076"/>
          <ac:picMkLst>
            <pc:docMk/>
            <pc:sldMk cId="3093953793" sldId="257"/>
            <ac:picMk id="13" creationId="{6E63A77C-8ED7-ED4B-9AD5-BBB6311935CF}"/>
          </ac:picMkLst>
        </pc:picChg>
        <pc:picChg chg="add mod modCrop">
          <ac:chgData name="下森 めぐみ" userId="5b7eb2962cbbeaed" providerId="LiveId" clId="{0FC48EE9-61CC-B84E-9779-C1AAD1BD5CFD}" dt="2021-12-01T11:04:53.470" v="923" actId="1076"/>
          <ac:picMkLst>
            <pc:docMk/>
            <pc:sldMk cId="3093953793" sldId="257"/>
            <ac:picMk id="16" creationId="{BB8CCB7D-43BC-AC4A-A34A-FFF99359A653}"/>
          </ac:picMkLst>
        </pc:picChg>
        <pc:picChg chg="add del mod">
          <ac:chgData name="下森 めぐみ" userId="5b7eb2962cbbeaed" providerId="LiveId" clId="{0FC48EE9-61CC-B84E-9779-C1AAD1BD5CFD}" dt="2021-12-01T11:03:08.261" v="703" actId="478"/>
          <ac:picMkLst>
            <pc:docMk/>
            <pc:sldMk cId="3093953793" sldId="257"/>
            <ac:picMk id="19" creationId="{130FFA33-FDB0-104B-AA83-4DADFED29BB5}"/>
          </ac:picMkLst>
        </pc:picChg>
      </pc:sldChg>
      <pc:sldChg chg="addSp delSp modSp">
        <pc:chgData name="下森 めぐみ" userId="5b7eb2962cbbeaed" providerId="LiveId" clId="{0FC48EE9-61CC-B84E-9779-C1AAD1BD5CFD}" dt="2021-12-01T11:14:01.087" v="1478" actId="20577"/>
        <pc:sldMkLst>
          <pc:docMk/>
          <pc:sldMk cId="2396602554" sldId="258"/>
        </pc:sldMkLst>
        <pc:spChg chg="mod">
          <ac:chgData name="下森 めぐみ" userId="5b7eb2962cbbeaed" providerId="LiveId" clId="{0FC48EE9-61CC-B84E-9779-C1AAD1BD5CFD}" dt="2021-12-01T10:41:44.121" v="141" actId="20577"/>
          <ac:spMkLst>
            <pc:docMk/>
            <pc:sldMk cId="2396602554" sldId="258"/>
            <ac:spMk id="2" creationId="{4A38D7A1-AE04-3A46-974A-E9A40A5AEF2D}"/>
          </ac:spMkLst>
        </pc:spChg>
        <pc:spChg chg="mod">
          <ac:chgData name="下森 めぐみ" userId="5b7eb2962cbbeaed" providerId="LiveId" clId="{0FC48EE9-61CC-B84E-9779-C1AAD1BD5CFD}" dt="2021-12-01T11:14:01.087" v="1478" actId="20577"/>
          <ac:spMkLst>
            <pc:docMk/>
            <pc:sldMk cId="2396602554" sldId="258"/>
            <ac:spMk id="3" creationId="{4D49D59F-5B89-1644-89BE-0596118C8E39}"/>
          </ac:spMkLst>
        </pc:spChg>
        <pc:picChg chg="add del mod">
          <ac:chgData name="下森 めぐみ" userId="5b7eb2962cbbeaed" providerId="LiveId" clId="{0FC48EE9-61CC-B84E-9779-C1AAD1BD5CFD}" dt="2021-12-01T11:05:43.277" v="929" actId="478"/>
          <ac:picMkLst>
            <pc:docMk/>
            <pc:sldMk cId="2396602554" sldId="258"/>
            <ac:picMk id="6" creationId="{886ED96B-A06C-BA4E-BAF8-698F9DF544D7}"/>
          </ac:picMkLst>
        </pc:picChg>
        <pc:picChg chg="add mod">
          <ac:chgData name="下森 めぐみ" userId="5b7eb2962cbbeaed" providerId="LiveId" clId="{0FC48EE9-61CC-B84E-9779-C1AAD1BD5CFD}" dt="2021-12-01T11:06:26.028" v="943" actId="1076"/>
          <ac:picMkLst>
            <pc:docMk/>
            <pc:sldMk cId="2396602554" sldId="258"/>
            <ac:picMk id="9" creationId="{377E414F-B1CA-A144-9649-303855D7BAE4}"/>
          </ac:picMkLst>
        </pc:picChg>
      </pc:sldChg>
      <pc:sldChg chg="addSp delSp modSp">
        <pc:chgData name="下森 めぐみ" userId="5b7eb2962cbbeaed" providerId="LiveId" clId="{0FC48EE9-61CC-B84E-9779-C1AAD1BD5CFD}" dt="2021-12-09T14:16:16.679" v="4143" actId="167"/>
        <pc:sldMkLst>
          <pc:docMk/>
          <pc:sldMk cId="2160573415" sldId="260"/>
        </pc:sldMkLst>
        <pc:spChg chg="add del mod">
          <ac:chgData name="下森 めぐみ" userId="5b7eb2962cbbeaed" providerId="LiveId" clId="{0FC48EE9-61CC-B84E-9779-C1AAD1BD5CFD}" dt="2021-12-01T07:51:22.915" v="5" actId="1144"/>
          <ac:spMkLst>
            <pc:docMk/>
            <pc:sldMk cId="2160573415" sldId="260"/>
            <ac:spMk id="3" creationId="{BAB2A6B6-27E7-324E-B3C2-A1E239C8CBE8}"/>
          </ac:spMkLst>
        </pc:spChg>
        <pc:spChg chg="add mod">
          <ac:chgData name="下森 めぐみ" userId="5b7eb2962cbbeaed" providerId="LiveId" clId="{0FC48EE9-61CC-B84E-9779-C1AAD1BD5CFD}" dt="2021-12-01T07:54:16.299" v="93" actId="1076"/>
          <ac:spMkLst>
            <pc:docMk/>
            <pc:sldMk cId="2160573415" sldId="260"/>
            <ac:spMk id="3" creationId="{C6E9608D-0FDB-534D-8261-4DAA8E82E658}"/>
          </ac:spMkLst>
        </pc:spChg>
        <pc:spChg chg="add del">
          <ac:chgData name="下森 めぐみ" userId="5b7eb2962cbbeaed" providerId="LiveId" clId="{0FC48EE9-61CC-B84E-9779-C1AAD1BD5CFD}" dt="2021-12-01T07:51:32.243" v="7" actId="1144"/>
          <ac:spMkLst>
            <pc:docMk/>
            <pc:sldMk cId="2160573415" sldId="260"/>
            <ac:spMk id="6" creationId="{EEB4E586-B451-8340-A23D-913AE394E0BC}"/>
          </ac:spMkLst>
        </pc:spChg>
        <pc:spChg chg="add">
          <ac:chgData name="下森 めぐみ" userId="5b7eb2962cbbeaed" providerId="LiveId" clId="{0FC48EE9-61CC-B84E-9779-C1AAD1BD5CFD}" dt="2021-12-01T07:51:55.724" v="8" actId="139"/>
          <ac:spMkLst>
            <pc:docMk/>
            <pc:sldMk cId="2160573415" sldId="260"/>
            <ac:spMk id="8" creationId="{776CAE6C-03D4-DC41-BA20-18F81D201329}"/>
          </ac:spMkLst>
        </pc:spChg>
        <pc:spChg chg="add">
          <ac:chgData name="下森 めぐみ" userId="5b7eb2962cbbeaed" providerId="LiveId" clId="{0FC48EE9-61CC-B84E-9779-C1AAD1BD5CFD}" dt="2021-12-01T07:52:01.550" v="9" actId="139"/>
          <ac:spMkLst>
            <pc:docMk/>
            <pc:sldMk cId="2160573415" sldId="260"/>
            <ac:spMk id="9" creationId="{FD1427B3-7F83-1348-8416-489FADBA2EE3}"/>
          </ac:spMkLst>
        </pc:spChg>
        <pc:spChg chg="add del mod">
          <ac:chgData name="下森 めぐみ" userId="5b7eb2962cbbeaed" providerId="LiveId" clId="{0FC48EE9-61CC-B84E-9779-C1AAD1BD5CFD}" dt="2021-12-09T14:12:21.658" v="4098" actId="478"/>
          <ac:spMkLst>
            <pc:docMk/>
            <pc:sldMk cId="2160573415" sldId="260"/>
            <ac:spMk id="15" creationId="{EB1CD46E-7959-6F4D-8813-FA4A711E20A6}"/>
          </ac:spMkLst>
        </pc:spChg>
        <pc:spChg chg="add del mod">
          <ac:chgData name="下森 めぐみ" userId="5b7eb2962cbbeaed" providerId="LiveId" clId="{0FC48EE9-61CC-B84E-9779-C1AAD1BD5CFD}" dt="2021-12-09T14:13:26.532" v="4116" actId="478"/>
          <ac:spMkLst>
            <pc:docMk/>
            <pc:sldMk cId="2160573415" sldId="260"/>
            <ac:spMk id="23" creationId="{E179CE6B-E068-5B43-BC3A-31A49E2AF5F4}"/>
          </ac:spMkLst>
        </pc:spChg>
        <pc:spChg chg="add del mod">
          <ac:chgData name="下森 めぐみ" userId="5b7eb2962cbbeaed" providerId="LiveId" clId="{0FC48EE9-61CC-B84E-9779-C1AAD1BD5CFD}" dt="2021-12-09T14:14:28.580" v="4128" actId="478"/>
          <ac:spMkLst>
            <pc:docMk/>
            <pc:sldMk cId="2160573415" sldId="260"/>
            <ac:spMk id="25" creationId="{DCA6E900-E5A3-0C40-8921-FC70147FF4A7}"/>
          </ac:spMkLst>
        </pc:spChg>
        <pc:grpChg chg="add del">
          <ac:chgData name="下森 めぐみ" userId="5b7eb2962cbbeaed" providerId="LiveId" clId="{0FC48EE9-61CC-B84E-9779-C1AAD1BD5CFD}" dt="2021-12-01T07:54:55.177" v="100"/>
          <ac:grpSpMkLst>
            <pc:docMk/>
            <pc:sldMk cId="2160573415" sldId="260"/>
            <ac:grpSpMk id="11" creationId="{2514BA67-F0EA-F741-BDB6-DFC3C7D1153A}"/>
          </ac:grpSpMkLst>
        </pc:grpChg>
        <pc:grpChg chg="add del">
          <ac:chgData name="下森 めぐみ" userId="5b7eb2962cbbeaed" providerId="LiveId" clId="{0FC48EE9-61CC-B84E-9779-C1AAD1BD5CFD}" dt="2021-12-01T07:55:02.427" v="102"/>
          <ac:grpSpMkLst>
            <pc:docMk/>
            <pc:sldMk cId="2160573415" sldId="260"/>
            <ac:grpSpMk id="15" creationId="{9FC1865F-4807-7B43-B3AF-DC4118FAF701}"/>
          </ac:grpSpMkLst>
        </pc:grpChg>
        <pc:grpChg chg="add del">
          <ac:chgData name="下森 めぐみ" userId="5b7eb2962cbbeaed" providerId="LiveId" clId="{0FC48EE9-61CC-B84E-9779-C1AAD1BD5CFD}" dt="2021-12-01T07:55:08.687" v="104"/>
          <ac:grpSpMkLst>
            <pc:docMk/>
            <pc:sldMk cId="2160573415" sldId="260"/>
            <ac:grpSpMk id="17" creationId="{A19F00FC-B036-624E-AA78-640F1E101B19}"/>
          </ac:grpSpMkLst>
        </pc:grpChg>
        <pc:grpChg chg="add">
          <ac:chgData name="下森 めぐみ" userId="5b7eb2962cbbeaed" providerId="LiveId" clId="{0FC48EE9-61CC-B84E-9779-C1AAD1BD5CFD}" dt="2021-12-01T07:55:08.687" v="104"/>
          <ac:grpSpMkLst>
            <pc:docMk/>
            <pc:sldMk cId="2160573415" sldId="260"/>
            <ac:grpSpMk id="19" creationId="{32C1E94B-CDA3-4147-9165-813E91D94E6B}"/>
          </ac:grpSpMkLst>
        </pc:grpChg>
        <pc:picChg chg="add del mod">
          <ac:chgData name="下森 めぐみ" userId="5b7eb2962cbbeaed" providerId="LiveId" clId="{0FC48EE9-61CC-B84E-9779-C1AAD1BD5CFD}" dt="2021-12-09T14:14:19.719" v="4127" actId="478"/>
          <ac:picMkLst>
            <pc:docMk/>
            <pc:sldMk cId="2160573415" sldId="260"/>
            <ac:picMk id="4" creationId="{723455DA-BB7C-1140-A730-75079BD522DA}"/>
          </ac:picMkLst>
        </pc:picChg>
        <pc:picChg chg="add del mod">
          <ac:chgData name="下森 めぐみ" userId="5b7eb2962cbbeaed" providerId="LiveId" clId="{0FC48EE9-61CC-B84E-9779-C1AAD1BD5CFD}" dt="2021-12-09T14:16:06.997" v="4138" actId="478"/>
          <ac:picMkLst>
            <pc:docMk/>
            <pc:sldMk cId="2160573415" sldId="260"/>
            <ac:picMk id="5" creationId="{49C0775F-E96A-2D48-971D-733539A00B66}"/>
          </ac:picMkLst>
        </pc:picChg>
        <pc:picChg chg="add del mod ord modCrop">
          <ac:chgData name="下森 めぐみ" userId="5b7eb2962cbbeaed" providerId="LiveId" clId="{0FC48EE9-61CC-B84E-9779-C1AAD1BD5CFD}" dt="2021-12-09T14:12:20.018" v="4096" actId="931"/>
          <ac:picMkLst>
            <pc:docMk/>
            <pc:sldMk cId="2160573415" sldId="260"/>
            <ac:picMk id="17" creationId="{ED7F9BF9-38E1-1B4B-978F-CDBF7854BD26}"/>
          </ac:picMkLst>
        </pc:picChg>
        <pc:picChg chg="add mod ord modCrop">
          <ac:chgData name="下森 めぐみ" userId="5b7eb2962cbbeaed" providerId="LiveId" clId="{0FC48EE9-61CC-B84E-9779-C1AAD1BD5CFD}" dt="2021-12-09T14:14:30.067" v="4129" actId="1037"/>
          <ac:picMkLst>
            <pc:docMk/>
            <pc:sldMk cId="2160573415" sldId="260"/>
            <ac:picMk id="20" creationId="{CCCE1230-AF75-CA47-8567-040886E8DF56}"/>
          </ac:picMkLst>
        </pc:picChg>
        <pc:picChg chg="add mod ord modCrop">
          <ac:chgData name="下森 めぐみ" userId="5b7eb2962cbbeaed" providerId="LiveId" clId="{0FC48EE9-61CC-B84E-9779-C1AAD1BD5CFD}" dt="2021-12-09T14:16:16.679" v="4143" actId="167"/>
          <ac:picMkLst>
            <pc:docMk/>
            <pc:sldMk cId="2160573415" sldId="260"/>
            <ac:picMk id="26" creationId="{E26753ED-1CEE-9A48-9C17-8F25846ABD36}"/>
          </ac:picMkLst>
        </pc:picChg>
        <pc:inkChg chg="add topLvl">
          <ac:chgData name="下森 めぐみ" userId="5b7eb2962cbbeaed" providerId="LiveId" clId="{0FC48EE9-61CC-B84E-9779-C1AAD1BD5CFD}" dt="2021-12-01T07:55:08.687" v="104"/>
          <ac:inkMkLst>
            <pc:docMk/>
            <pc:sldMk cId="2160573415" sldId="260"/>
            <ac:inkMk id="6" creationId="{D467546B-0A90-9B4D-B686-DEFEDC2BBB59}"/>
          </ac:inkMkLst>
        </pc:inkChg>
        <pc:inkChg chg="add topLvl">
          <ac:chgData name="下森 めぐみ" userId="5b7eb2962cbbeaed" providerId="LiveId" clId="{0FC48EE9-61CC-B84E-9779-C1AAD1BD5CFD}" dt="2021-12-01T07:55:08.687" v="104"/>
          <ac:inkMkLst>
            <pc:docMk/>
            <pc:sldMk cId="2160573415" sldId="260"/>
            <ac:inkMk id="10" creationId="{E1A8D5AB-82A9-EE4F-A7FE-44216BB575AC}"/>
          </ac:inkMkLst>
        </pc:inkChg>
        <pc:inkChg chg="add topLvl">
          <ac:chgData name="下森 めぐみ" userId="5b7eb2962cbbeaed" providerId="LiveId" clId="{0FC48EE9-61CC-B84E-9779-C1AAD1BD5CFD}" dt="2021-12-01T07:55:08.687" v="104"/>
          <ac:inkMkLst>
            <pc:docMk/>
            <pc:sldMk cId="2160573415" sldId="260"/>
            <ac:inkMk id="12" creationId="{36448B42-98C4-C145-9182-02F51BF940C4}"/>
          </ac:inkMkLst>
        </pc:inkChg>
        <pc:inkChg chg="add topLvl">
          <ac:chgData name="下森 めぐみ" userId="5b7eb2962cbbeaed" providerId="LiveId" clId="{0FC48EE9-61CC-B84E-9779-C1AAD1BD5CFD}" dt="2021-12-01T07:55:08.687" v="104"/>
          <ac:inkMkLst>
            <pc:docMk/>
            <pc:sldMk cId="2160573415" sldId="260"/>
            <ac:inkMk id="13" creationId="{6447D3BA-6388-8E49-B9CC-0B3015193AA2}"/>
          </ac:inkMkLst>
        </pc:inkChg>
        <pc:inkChg chg="add topLvl">
          <ac:chgData name="下森 めぐみ" userId="5b7eb2962cbbeaed" providerId="LiveId" clId="{0FC48EE9-61CC-B84E-9779-C1AAD1BD5CFD}" dt="2021-12-01T07:55:02.427" v="102"/>
          <ac:inkMkLst>
            <pc:docMk/>
            <pc:sldMk cId="2160573415" sldId="260"/>
            <ac:inkMk id="14" creationId="{88B50CF8-0769-3343-8167-BAC114E6DB52}"/>
          </ac:inkMkLst>
        </pc:inkChg>
        <pc:inkChg chg="add topLvl">
          <ac:chgData name="下森 めぐみ" userId="5b7eb2962cbbeaed" providerId="LiveId" clId="{0FC48EE9-61CC-B84E-9779-C1AAD1BD5CFD}" dt="2021-12-01T07:55:08.687" v="104"/>
          <ac:inkMkLst>
            <pc:docMk/>
            <pc:sldMk cId="2160573415" sldId="260"/>
            <ac:inkMk id="16" creationId="{C6975B68-D451-8045-9A61-BD93395FBDEF}"/>
          </ac:inkMkLst>
        </pc:inkChg>
        <pc:inkChg chg="add">
          <ac:chgData name="下森 めぐみ" userId="5b7eb2962cbbeaed" providerId="LiveId" clId="{0FC48EE9-61CC-B84E-9779-C1AAD1BD5CFD}" dt="2021-12-01T07:55:08.163" v="103"/>
          <ac:inkMkLst>
            <pc:docMk/>
            <pc:sldMk cId="2160573415" sldId="260"/>
            <ac:inkMk id="18" creationId="{35FFD28F-0BC6-6944-B1A3-5E5EE2EFDAFB}"/>
          </ac:inkMkLst>
        </pc:inkChg>
      </pc:sldChg>
      <pc:sldChg chg="addSp delSp modSp add mod setBg">
        <pc:chgData name="下森 めぐみ" userId="5b7eb2962cbbeaed" providerId="LiveId" clId="{0FC48EE9-61CC-B84E-9779-C1AAD1BD5CFD}" dt="2021-12-09T14:20:38.208" v="4222" actId="20577"/>
        <pc:sldMkLst>
          <pc:docMk/>
          <pc:sldMk cId="3926665778" sldId="261"/>
        </pc:sldMkLst>
        <pc:spChg chg="mod">
          <ac:chgData name="下森 めぐみ" userId="5b7eb2962cbbeaed" providerId="LiveId" clId="{0FC48EE9-61CC-B84E-9779-C1AAD1BD5CFD}" dt="2021-12-01T11:16:02.051" v="1624" actId="26606"/>
          <ac:spMkLst>
            <pc:docMk/>
            <pc:sldMk cId="3926665778" sldId="261"/>
            <ac:spMk id="2" creationId="{4A38D7A1-AE04-3A46-974A-E9A40A5AEF2D}"/>
          </ac:spMkLst>
        </pc:spChg>
        <pc:spChg chg="mod">
          <ac:chgData name="下森 めぐみ" userId="5b7eb2962cbbeaed" providerId="LiveId" clId="{0FC48EE9-61CC-B84E-9779-C1AAD1BD5CFD}" dt="2021-12-09T14:20:38.208" v="4222" actId="20577"/>
          <ac:spMkLst>
            <pc:docMk/>
            <pc:sldMk cId="3926665778" sldId="261"/>
            <ac:spMk id="3" creationId="{4D49D59F-5B89-1644-89BE-0596118C8E39}"/>
          </ac:spMkLst>
        </pc:spChg>
        <pc:spChg chg="add del mod">
          <ac:chgData name="下森 めぐみ" userId="5b7eb2962cbbeaed" providerId="LiveId" clId="{0FC48EE9-61CC-B84E-9779-C1AAD1BD5CFD}" dt="2021-12-01T11:42:20.943" v="3248" actId="478"/>
          <ac:spMkLst>
            <pc:docMk/>
            <pc:sldMk cId="3926665778" sldId="261"/>
            <ac:spMk id="4" creationId="{080FD97F-FEBA-9B4A-8220-862E85327824}"/>
          </ac:spMkLst>
        </pc:spChg>
        <pc:spChg chg="add mod">
          <ac:chgData name="下森 めぐみ" userId="5b7eb2962cbbeaed" providerId="LiveId" clId="{0FC48EE9-61CC-B84E-9779-C1AAD1BD5CFD}" dt="2021-12-01T11:47:55.076" v="3316" actId="2085"/>
          <ac:spMkLst>
            <pc:docMk/>
            <pc:sldMk cId="3926665778" sldId="261"/>
            <ac:spMk id="5" creationId="{5FB223C3-A383-6345-8EC3-8F6463919E91}"/>
          </ac:spMkLst>
        </pc:spChg>
        <pc:spChg chg="add mod">
          <ac:chgData name="下森 めぐみ" userId="5b7eb2962cbbeaed" providerId="LiveId" clId="{0FC48EE9-61CC-B84E-9779-C1AAD1BD5CFD}" dt="2021-12-01T11:47:38.967" v="3314" actId="2085"/>
          <ac:spMkLst>
            <pc:docMk/>
            <pc:sldMk cId="3926665778" sldId="261"/>
            <ac:spMk id="7" creationId="{ED5C1BAF-385F-A04C-BE53-FDB27F15EC10}"/>
          </ac:spMkLst>
        </pc:spChg>
        <pc:spChg chg="add del">
          <ac:chgData name="下森 めぐみ" userId="5b7eb2962cbbeaed" providerId="LiveId" clId="{0FC48EE9-61CC-B84E-9779-C1AAD1BD5CFD}" dt="2021-12-01T11:16:01.528" v="1621" actId="26606"/>
          <ac:spMkLst>
            <pc:docMk/>
            <pc:sldMk cId="3926665778" sldId="261"/>
            <ac:spMk id="16" creationId="{8E139F69-90DB-4363-99C1-CDD094EED905}"/>
          </ac:spMkLst>
        </pc:spChg>
        <pc:spChg chg="add del">
          <ac:chgData name="下森 めぐみ" userId="5b7eb2962cbbeaed" providerId="LiveId" clId="{0FC48EE9-61CC-B84E-9779-C1AAD1BD5CFD}" dt="2021-12-01T11:16:02.045" v="1623" actId="26606"/>
          <ac:spMkLst>
            <pc:docMk/>
            <pc:sldMk cId="3926665778" sldId="261"/>
            <ac:spMk id="18" creationId="{D1D34770-47A8-402C-AF23-2B653F2D88C1}"/>
          </ac:spMkLst>
        </pc:spChg>
        <pc:grpChg chg="add del">
          <ac:chgData name="下森 めぐみ" userId="5b7eb2962cbbeaed" providerId="LiveId" clId="{0FC48EE9-61CC-B84E-9779-C1AAD1BD5CFD}" dt="2021-12-01T11:16:01.528" v="1621" actId="26606"/>
          <ac:grpSpMkLst>
            <pc:docMk/>
            <pc:sldMk cId="3926665778" sldId="261"/>
            <ac:grpSpMk id="13" creationId="{EF5608BC-985E-44AE-8C56-1C7990286587}"/>
          </ac:grpSpMkLst>
        </pc:grpChg>
        <pc:picChg chg="add mod">
          <ac:chgData name="下森 めぐみ" userId="5b7eb2962cbbeaed" providerId="LiveId" clId="{0FC48EE9-61CC-B84E-9779-C1AAD1BD5CFD}" dt="2021-12-01T11:16:02.051" v="1624" actId="26606"/>
          <ac:picMkLst>
            <pc:docMk/>
            <pc:sldMk cId="3926665778" sldId="261"/>
            <ac:picMk id="6" creationId="{616177B7-4B8A-5044-940B-8538D339EEB4}"/>
          </ac:picMkLst>
        </pc:picChg>
        <pc:cxnChg chg="add del">
          <ac:chgData name="下森 めぐみ" userId="5b7eb2962cbbeaed" providerId="LiveId" clId="{0FC48EE9-61CC-B84E-9779-C1AAD1BD5CFD}" dt="2021-12-01T11:15:59.198" v="1619" actId="26606"/>
          <ac:cxnSpMkLst>
            <pc:docMk/>
            <pc:sldMk cId="3926665778" sldId="261"/>
            <ac:cxnSpMk id="11" creationId="{A7F400EE-A8A5-48AF-B4D6-291B52C6F0B0}"/>
          </ac:cxnSpMkLst>
        </pc:cxnChg>
        <pc:cxnChg chg="add">
          <ac:chgData name="下森 めぐみ" userId="5b7eb2962cbbeaed" providerId="LiveId" clId="{0FC48EE9-61CC-B84E-9779-C1AAD1BD5CFD}" dt="2021-12-01T11:16:02.051" v="1624" actId="26606"/>
          <ac:cxnSpMkLst>
            <pc:docMk/>
            <pc:sldMk cId="3926665778" sldId="261"/>
            <ac:cxnSpMk id="20" creationId="{A7F400EE-A8A5-48AF-B4D6-291B52C6F0B0}"/>
          </ac:cxnSpMkLst>
        </pc:cxnChg>
      </pc:sldChg>
      <pc:sldChg chg="addSp modSp add">
        <pc:chgData name="下森 めぐみ" userId="5b7eb2962cbbeaed" providerId="LiveId" clId="{0FC48EE9-61CC-B84E-9779-C1AAD1BD5CFD}" dt="2021-12-01T11:33:27.642" v="2268" actId="20577"/>
        <pc:sldMkLst>
          <pc:docMk/>
          <pc:sldMk cId="2347654238" sldId="262"/>
        </pc:sldMkLst>
        <pc:spChg chg="mod">
          <ac:chgData name="下森 めぐみ" userId="5b7eb2962cbbeaed" providerId="LiveId" clId="{0FC48EE9-61CC-B84E-9779-C1AAD1BD5CFD}" dt="2021-12-01T11:30:25.797" v="2212" actId="20577"/>
          <ac:spMkLst>
            <pc:docMk/>
            <pc:sldMk cId="2347654238" sldId="262"/>
            <ac:spMk id="2" creationId="{4A38D7A1-AE04-3A46-974A-E9A40A5AEF2D}"/>
          </ac:spMkLst>
        </pc:spChg>
        <pc:spChg chg="mod">
          <ac:chgData name="下森 めぐみ" userId="5b7eb2962cbbeaed" providerId="LiveId" clId="{0FC48EE9-61CC-B84E-9779-C1AAD1BD5CFD}" dt="2021-12-01T11:23:47.067" v="2123" actId="20577"/>
          <ac:spMkLst>
            <pc:docMk/>
            <pc:sldMk cId="2347654238" sldId="262"/>
            <ac:spMk id="3" creationId="{4D49D59F-5B89-1644-89BE-0596118C8E39}"/>
          </ac:spMkLst>
        </pc:spChg>
        <pc:spChg chg="add mod">
          <ac:chgData name="下森 めぐみ" userId="5b7eb2962cbbeaed" providerId="LiveId" clId="{0FC48EE9-61CC-B84E-9779-C1AAD1BD5CFD}" dt="2021-12-01T11:33:25.118" v="2266" actId="20577"/>
          <ac:spMkLst>
            <pc:docMk/>
            <pc:sldMk cId="2347654238" sldId="262"/>
            <ac:spMk id="4" creationId="{629D670D-0033-4641-91CC-17B611CE1D37}"/>
          </ac:spMkLst>
        </pc:spChg>
        <pc:spChg chg="add mod">
          <ac:chgData name="下森 めぐみ" userId="5b7eb2962cbbeaed" providerId="LiveId" clId="{0FC48EE9-61CC-B84E-9779-C1AAD1BD5CFD}" dt="2021-12-01T11:33:27.642" v="2268" actId="20577"/>
          <ac:spMkLst>
            <pc:docMk/>
            <pc:sldMk cId="2347654238" sldId="262"/>
            <ac:spMk id="5" creationId="{DFD5B827-12CB-A34B-9B1D-C2E8919092BC}"/>
          </ac:spMkLst>
        </pc:spChg>
        <pc:spChg chg="add mod">
          <ac:chgData name="下森 めぐみ" userId="5b7eb2962cbbeaed" providerId="LiveId" clId="{0FC48EE9-61CC-B84E-9779-C1AAD1BD5CFD}" dt="2021-12-01T11:31:01.779" v="2226" actId="1076"/>
          <ac:spMkLst>
            <pc:docMk/>
            <pc:sldMk cId="2347654238" sldId="262"/>
            <ac:spMk id="11" creationId="{737C183B-0FF1-FC41-8544-05DAE74E7E81}"/>
          </ac:spMkLst>
        </pc:spChg>
        <pc:spChg chg="add mod">
          <ac:chgData name="下森 めぐみ" userId="5b7eb2962cbbeaed" providerId="LiveId" clId="{0FC48EE9-61CC-B84E-9779-C1AAD1BD5CFD}" dt="2021-12-01T11:31:10.978" v="2245" actId="20577"/>
          <ac:spMkLst>
            <pc:docMk/>
            <pc:sldMk cId="2347654238" sldId="262"/>
            <ac:spMk id="13" creationId="{2B5E7034-EC96-DE4E-B8E9-8DFE914E240D}"/>
          </ac:spMkLst>
        </pc:spChg>
        <pc:picChg chg="add mod">
          <ac:chgData name="下森 めぐみ" userId="5b7eb2962cbbeaed" providerId="LiveId" clId="{0FC48EE9-61CC-B84E-9779-C1AAD1BD5CFD}" dt="2021-12-01T11:28:49.007" v="2165" actId="1036"/>
          <ac:picMkLst>
            <pc:docMk/>
            <pc:sldMk cId="2347654238" sldId="262"/>
            <ac:picMk id="6" creationId="{136BE654-560B-284E-9E01-9BB338A9D29E}"/>
          </ac:picMkLst>
        </pc:picChg>
        <pc:picChg chg="add mod modCrop">
          <ac:chgData name="下森 めぐみ" userId="5b7eb2962cbbeaed" providerId="LiveId" clId="{0FC48EE9-61CC-B84E-9779-C1AAD1BD5CFD}" dt="2021-12-01T11:28:50.939" v="2166" actId="1036"/>
          <ac:picMkLst>
            <pc:docMk/>
            <pc:sldMk cId="2347654238" sldId="262"/>
            <ac:picMk id="9" creationId="{68495B9E-89FD-9741-B1C0-AD3197CD1D3D}"/>
          </ac:picMkLst>
        </pc:picChg>
      </pc:sldChg>
      <pc:sldChg chg="add del">
        <pc:chgData name="下森 めぐみ" userId="5b7eb2962cbbeaed" providerId="LiveId" clId="{0FC48EE9-61CC-B84E-9779-C1AAD1BD5CFD}" dt="2021-12-01T11:33:12.436" v="2264" actId="2696"/>
        <pc:sldMkLst>
          <pc:docMk/>
          <pc:sldMk cId="2095011427" sldId="263"/>
        </pc:sldMkLst>
      </pc:sldChg>
      <pc:sldChg chg="modSp add">
        <pc:chgData name="下森 めぐみ" userId="5b7eb2962cbbeaed" providerId="LiveId" clId="{0FC48EE9-61CC-B84E-9779-C1AAD1BD5CFD}" dt="2021-12-01T11:33:30.998" v="2270" actId="20577"/>
        <pc:sldMkLst>
          <pc:docMk/>
          <pc:sldMk cId="2491730538" sldId="264"/>
        </pc:sldMkLst>
        <pc:spChg chg="mod">
          <ac:chgData name="下森 めぐみ" userId="5b7eb2962cbbeaed" providerId="LiveId" clId="{0FC48EE9-61CC-B84E-9779-C1AAD1BD5CFD}" dt="2021-12-01T11:33:30.998" v="2270" actId="20577"/>
          <ac:spMkLst>
            <pc:docMk/>
            <pc:sldMk cId="2491730538" sldId="264"/>
            <ac:spMk id="4" creationId="{629D670D-0033-4641-91CC-17B611CE1D37}"/>
          </ac:spMkLst>
        </pc:spChg>
        <pc:spChg chg="mod">
          <ac:chgData name="下森 めぐみ" userId="5b7eb2962cbbeaed" providerId="LiveId" clId="{0FC48EE9-61CC-B84E-9779-C1AAD1BD5CFD}" dt="2021-12-01T11:33:08.193" v="2263" actId="207"/>
          <ac:spMkLst>
            <pc:docMk/>
            <pc:sldMk cId="2491730538" sldId="264"/>
            <ac:spMk id="5" creationId="{DFD5B827-12CB-A34B-9B1D-C2E8919092BC}"/>
          </ac:spMkLst>
        </pc:spChg>
      </pc:sldChg>
      <pc:sldChg chg="delSp modSp add del">
        <pc:chgData name="下森 めぐみ" userId="5b7eb2962cbbeaed" providerId="LiveId" clId="{0FC48EE9-61CC-B84E-9779-C1AAD1BD5CFD}" dt="2021-12-01T11:34:54.674" v="2284" actId="2696"/>
        <pc:sldMkLst>
          <pc:docMk/>
          <pc:sldMk cId="4106666581" sldId="265"/>
        </pc:sldMkLst>
        <pc:spChg chg="del mod">
          <ac:chgData name="下森 めぐみ" userId="5b7eb2962cbbeaed" providerId="LiveId" clId="{0FC48EE9-61CC-B84E-9779-C1AAD1BD5CFD}" dt="2021-12-01T11:33:52.726" v="2275" actId="478"/>
          <ac:spMkLst>
            <pc:docMk/>
            <pc:sldMk cId="4106666581" sldId="265"/>
            <ac:spMk id="4" creationId="{629D670D-0033-4641-91CC-17B611CE1D37}"/>
          </ac:spMkLst>
        </pc:spChg>
        <pc:spChg chg="del mod">
          <ac:chgData name="下森 めぐみ" userId="5b7eb2962cbbeaed" providerId="LiveId" clId="{0FC48EE9-61CC-B84E-9779-C1AAD1BD5CFD}" dt="2021-12-01T11:34:05.986" v="2281" actId="478"/>
          <ac:spMkLst>
            <pc:docMk/>
            <pc:sldMk cId="4106666581" sldId="265"/>
            <ac:spMk id="5" creationId="{DFD5B827-12CB-A34B-9B1D-C2E8919092BC}"/>
          </ac:spMkLst>
        </pc:spChg>
        <pc:spChg chg="del mod">
          <ac:chgData name="下森 めぐみ" userId="5b7eb2962cbbeaed" providerId="LiveId" clId="{0FC48EE9-61CC-B84E-9779-C1AAD1BD5CFD}" dt="2021-12-01T11:33:57.133" v="2277" actId="478"/>
          <ac:spMkLst>
            <pc:docMk/>
            <pc:sldMk cId="4106666581" sldId="265"/>
            <ac:spMk id="11" creationId="{737C183B-0FF1-FC41-8544-05DAE74E7E81}"/>
          </ac:spMkLst>
        </pc:spChg>
        <pc:spChg chg="del mod">
          <ac:chgData name="下森 めぐみ" userId="5b7eb2962cbbeaed" providerId="LiveId" clId="{0FC48EE9-61CC-B84E-9779-C1AAD1BD5CFD}" dt="2021-12-01T11:34:02.255" v="2279" actId="478"/>
          <ac:spMkLst>
            <pc:docMk/>
            <pc:sldMk cId="4106666581" sldId="265"/>
            <ac:spMk id="13" creationId="{2B5E7034-EC96-DE4E-B8E9-8DFE914E240D}"/>
          </ac:spMkLst>
        </pc:spChg>
        <pc:picChg chg="del">
          <ac:chgData name="下森 めぐみ" userId="5b7eb2962cbbeaed" providerId="LiveId" clId="{0FC48EE9-61CC-B84E-9779-C1AAD1BD5CFD}" dt="2021-12-01T11:33:48.622" v="2272" actId="478"/>
          <ac:picMkLst>
            <pc:docMk/>
            <pc:sldMk cId="4106666581" sldId="265"/>
            <ac:picMk id="6" creationId="{136BE654-560B-284E-9E01-9BB338A9D29E}"/>
          </ac:picMkLst>
        </pc:picChg>
        <pc:picChg chg="del">
          <ac:chgData name="下森 めぐみ" userId="5b7eb2962cbbeaed" providerId="LiveId" clId="{0FC48EE9-61CC-B84E-9779-C1AAD1BD5CFD}" dt="2021-12-01T11:33:49.773" v="2273" actId="478"/>
          <ac:picMkLst>
            <pc:docMk/>
            <pc:sldMk cId="4106666581" sldId="265"/>
            <ac:picMk id="9" creationId="{68495B9E-89FD-9741-B1C0-AD3197CD1D3D}"/>
          </ac:picMkLst>
        </pc:picChg>
      </pc:sldChg>
      <pc:sldChg chg="modSp add ord">
        <pc:chgData name="下森 めぐみ" userId="5b7eb2962cbbeaed" providerId="LiveId" clId="{0FC48EE9-61CC-B84E-9779-C1AAD1BD5CFD}" dt="2021-12-01T11:39:04.100" v="2767" actId="27636"/>
        <pc:sldMkLst>
          <pc:docMk/>
          <pc:sldMk cId="243542870" sldId="266"/>
        </pc:sldMkLst>
        <pc:spChg chg="mod">
          <ac:chgData name="下森 めぐみ" userId="5b7eb2962cbbeaed" providerId="LiveId" clId="{0FC48EE9-61CC-B84E-9779-C1AAD1BD5CFD}" dt="2021-12-01T11:35:10.498" v="2363" actId="20577"/>
          <ac:spMkLst>
            <pc:docMk/>
            <pc:sldMk cId="243542870" sldId="266"/>
            <ac:spMk id="2" creationId="{4A38D7A1-AE04-3A46-974A-E9A40A5AEF2D}"/>
          </ac:spMkLst>
        </pc:spChg>
        <pc:spChg chg="mod">
          <ac:chgData name="下森 めぐみ" userId="5b7eb2962cbbeaed" providerId="LiveId" clId="{0FC48EE9-61CC-B84E-9779-C1AAD1BD5CFD}" dt="2021-12-01T11:39:04.100" v="2767" actId="27636"/>
          <ac:spMkLst>
            <pc:docMk/>
            <pc:sldMk cId="243542870" sldId="266"/>
            <ac:spMk id="3" creationId="{4D49D59F-5B89-1644-89BE-0596118C8E39}"/>
          </ac:spMkLst>
        </pc:spChg>
      </pc:sldChg>
      <pc:sldChg chg="modSp add">
        <pc:chgData name="下森 めぐみ" userId="5b7eb2962cbbeaed" providerId="LiveId" clId="{0FC48EE9-61CC-B84E-9779-C1AAD1BD5CFD}" dt="2021-12-09T08:53:31.130" v="3647" actId="20577"/>
        <pc:sldMkLst>
          <pc:docMk/>
          <pc:sldMk cId="114089433" sldId="267"/>
        </pc:sldMkLst>
        <pc:spChg chg="mod">
          <ac:chgData name="下森 めぐみ" userId="5b7eb2962cbbeaed" providerId="LiveId" clId="{0FC48EE9-61CC-B84E-9779-C1AAD1BD5CFD}" dt="2021-12-01T11:36:11.991" v="2458" actId="20577"/>
          <ac:spMkLst>
            <pc:docMk/>
            <pc:sldMk cId="114089433" sldId="267"/>
            <ac:spMk id="2" creationId="{4A38D7A1-AE04-3A46-974A-E9A40A5AEF2D}"/>
          </ac:spMkLst>
        </pc:spChg>
        <pc:spChg chg="mod">
          <ac:chgData name="下森 めぐみ" userId="5b7eb2962cbbeaed" providerId="LiveId" clId="{0FC48EE9-61CC-B84E-9779-C1AAD1BD5CFD}" dt="2021-12-09T08:53:31.130" v="3647" actId="20577"/>
          <ac:spMkLst>
            <pc:docMk/>
            <pc:sldMk cId="114089433" sldId="267"/>
            <ac:spMk id="3" creationId="{4D49D59F-5B89-1644-89BE-0596118C8E39}"/>
          </ac:spMkLst>
        </pc:spChg>
      </pc:sldChg>
      <pc:sldChg chg="delSp modSp add ord">
        <pc:chgData name="下森 めぐみ" userId="5b7eb2962cbbeaed" providerId="LiveId" clId="{0FC48EE9-61CC-B84E-9779-C1AAD1BD5CFD}" dt="2021-12-01T11:46:05.180" v="3300" actId="20577"/>
        <pc:sldMkLst>
          <pc:docMk/>
          <pc:sldMk cId="277980798" sldId="268"/>
        </pc:sldMkLst>
        <pc:spChg chg="del mod">
          <ac:chgData name="下森 めぐみ" userId="5b7eb2962cbbeaed" providerId="LiveId" clId="{0FC48EE9-61CC-B84E-9779-C1AAD1BD5CFD}" dt="2021-12-01T11:44:34.743" v="3271" actId="478"/>
          <ac:spMkLst>
            <pc:docMk/>
            <pc:sldMk cId="277980798" sldId="268"/>
            <ac:spMk id="2" creationId="{4A38D7A1-AE04-3A46-974A-E9A40A5AEF2D}"/>
          </ac:spMkLst>
        </pc:spChg>
        <pc:spChg chg="mod">
          <ac:chgData name="下森 めぐみ" userId="5b7eb2962cbbeaed" providerId="LiveId" clId="{0FC48EE9-61CC-B84E-9779-C1AAD1BD5CFD}" dt="2021-12-01T11:46:05.180" v="3300" actId="20577"/>
          <ac:spMkLst>
            <pc:docMk/>
            <pc:sldMk cId="277980798" sldId="268"/>
            <ac:spMk id="3" creationId="{4D49D59F-5B89-1644-89BE-0596118C8E39}"/>
          </ac:spMkLst>
        </pc:spChg>
      </pc:sldChg>
      <pc:sldChg chg="addSp delSp modSp add">
        <pc:chgData name="下森 めぐみ" userId="5b7eb2962cbbeaed" providerId="LiveId" clId="{0FC48EE9-61CC-B84E-9779-C1AAD1BD5CFD}" dt="2021-12-01T11:47:18.545" v="3312" actId="1076"/>
        <pc:sldMkLst>
          <pc:docMk/>
          <pc:sldMk cId="2849753056" sldId="269"/>
        </pc:sldMkLst>
        <pc:spChg chg="del mod">
          <ac:chgData name="下森 めぐみ" userId="5b7eb2962cbbeaed" providerId="LiveId" clId="{0FC48EE9-61CC-B84E-9779-C1AAD1BD5CFD}" dt="2021-12-01T11:47:08.867" v="3310" actId="478"/>
          <ac:spMkLst>
            <pc:docMk/>
            <pc:sldMk cId="2849753056" sldId="269"/>
            <ac:spMk id="2" creationId="{4A38D7A1-AE04-3A46-974A-E9A40A5AEF2D}"/>
          </ac:spMkLst>
        </pc:spChg>
        <pc:spChg chg="del">
          <ac:chgData name="下森 めぐみ" userId="5b7eb2962cbbeaed" providerId="LiveId" clId="{0FC48EE9-61CC-B84E-9779-C1AAD1BD5CFD}" dt="2021-12-01T11:47:13.128" v="3311" actId="478"/>
          <ac:spMkLst>
            <pc:docMk/>
            <pc:sldMk cId="2849753056" sldId="269"/>
            <ac:spMk id="3" creationId="{4D49D59F-5B89-1644-89BE-0596118C8E39}"/>
          </ac:spMkLst>
        </pc:spChg>
        <pc:spChg chg="del">
          <ac:chgData name="下森 めぐみ" userId="5b7eb2962cbbeaed" providerId="LiveId" clId="{0FC48EE9-61CC-B84E-9779-C1AAD1BD5CFD}" dt="2021-12-01T11:46:45.415" v="3307" actId="478"/>
          <ac:spMkLst>
            <pc:docMk/>
            <pc:sldMk cId="2849753056" sldId="269"/>
            <ac:spMk id="5" creationId="{5FB223C3-A383-6345-8EC3-8F6463919E91}"/>
          </ac:spMkLst>
        </pc:spChg>
        <pc:spChg chg="del">
          <ac:chgData name="下森 めぐみ" userId="5b7eb2962cbbeaed" providerId="LiveId" clId="{0FC48EE9-61CC-B84E-9779-C1AAD1BD5CFD}" dt="2021-12-01T11:46:43.630" v="3306" actId="478"/>
          <ac:spMkLst>
            <pc:docMk/>
            <pc:sldMk cId="2849753056" sldId="269"/>
            <ac:spMk id="7" creationId="{ED5C1BAF-385F-A04C-BE53-FDB27F15EC10}"/>
          </ac:spMkLst>
        </pc:spChg>
        <pc:spChg chg="add mod">
          <ac:chgData name="下森 めぐみ" userId="5b7eb2962cbbeaed" providerId="LiveId" clId="{0FC48EE9-61CC-B84E-9779-C1AAD1BD5CFD}" dt="2021-12-01T11:47:08.867" v="3310" actId="478"/>
          <ac:spMkLst>
            <pc:docMk/>
            <pc:sldMk cId="2849753056" sldId="269"/>
            <ac:spMk id="8" creationId="{763E944B-4B50-D440-A5D3-5E900F687609}"/>
          </ac:spMkLst>
        </pc:spChg>
        <pc:spChg chg="add mod">
          <ac:chgData name="下森 めぐみ" userId="5b7eb2962cbbeaed" providerId="LiveId" clId="{0FC48EE9-61CC-B84E-9779-C1AAD1BD5CFD}" dt="2021-12-01T11:47:13.128" v="3311" actId="478"/>
          <ac:spMkLst>
            <pc:docMk/>
            <pc:sldMk cId="2849753056" sldId="269"/>
            <ac:spMk id="10" creationId="{4B338D8C-83F9-A442-B683-ECC5E267ACA4}"/>
          </ac:spMkLst>
        </pc:spChg>
        <pc:picChg chg="mod">
          <ac:chgData name="下森 めぐみ" userId="5b7eb2962cbbeaed" providerId="LiveId" clId="{0FC48EE9-61CC-B84E-9779-C1AAD1BD5CFD}" dt="2021-12-01T11:47:18.545" v="3312" actId="1076"/>
          <ac:picMkLst>
            <pc:docMk/>
            <pc:sldMk cId="2849753056" sldId="269"/>
            <ac:picMk id="6" creationId="{616177B7-4B8A-5044-940B-8538D339EEB4}"/>
          </ac:picMkLst>
        </pc:picChg>
      </pc:sldChg>
      <pc:sldChg chg="delSp add del">
        <pc:chgData name="下森 めぐみ" userId="5b7eb2962cbbeaed" providerId="LiveId" clId="{0FC48EE9-61CC-B84E-9779-C1AAD1BD5CFD}" dt="2021-12-01T11:46:34.494" v="3304" actId="2696"/>
        <pc:sldMkLst>
          <pc:docMk/>
          <pc:sldMk cId="3662456478" sldId="269"/>
        </pc:sldMkLst>
        <pc:spChg chg="del">
          <ac:chgData name="下森 めぐみ" userId="5b7eb2962cbbeaed" providerId="LiveId" clId="{0FC48EE9-61CC-B84E-9779-C1AAD1BD5CFD}" dt="2021-12-01T11:46:24.500" v="3303" actId="478"/>
          <ac:spMkLst>
            <pc:docMk/>
            <pc:sldMk cId="3662456478" sldId="269"/>
            <ac:spMk id="5" creationId="{5FB223C3-A383-6345-8EC3-8F6463919E91}"/>
          </ac:spMkLst>
        </pc:spChg>
        <pc:spChg chg="del">
          <ac:chgData name="下森 めぐみ" userId="5b7eb2962cbbeaed" providerId="LiveId" clId="{0FC48EE9-61CC-B84E-9779-C1AAD1BD5CFD}" dt="2021-12-01T11:46:22.346" v="3302" actId="478"/>
          <ac:spMkLst>
            <pc:docMk/>
            <pc:sldMk cId="3662456478" sldId="269"/>
            <ac:spMk id="7" creationId="{ED5C1BAF-385F-A04C-BE53-FDB27F15EC10}"/>
          </ac:spMkLst>
        </pc:spChg>
      </pc:sldChg>
      <pc:sldChg chg="addSp delSp modSp add">
        <pc:chgData name="下森 めぐみ" userId="5b7eb2962cbbeaed" providerId="LiveId" clId="{0FC48EE9-61CC-B84E-9779-C1AAD1BD5CFD}" dt="2021-12-09T14:09:22.623" v="4082"/>
        <pc:sldMkLst>
          <pc:docMk/>
          <pc:sldMk cId="2809885527" sldId="270"/>
        </pc:sldMkLst>
        <pc:spChg chg="mod">
          <ac:chgData name="下森 めぐみ" userId="5b7eb2962cbbeaed" providerId="LiveId" clId="{0FC48EE9-61CC-B84E-9779-C1AAD1BD5CFD}" dt="2021-12-09T08:55:19.985" v="3733" actId="20577"/>
          <ac:spMkLst>
            <pc:docMk/>
            <pc:sldMk cId="2809885527" sldId="270"/>
            <ac:spMk id="2" creationId="{4A38D7A1-AE04-3A46-974A-E9A40A5AEF2D}"/>
          </ac:spMkLst>
        </pc:spChg>
        <pc:spChg chg="del mod">
          <ac:chgData name="下森 めぐみ" userId="5b7eb2962cbbeaed" providerId="LiveId" clId="{0FC48EE9-61CC-B84E-9779-C1AAD1BD5CFD}" dt="2021-12-09T13:50:32.886" v="3742" actId="478"/>
          <ac:spMkLst>
            <pc:docMk/>
            <pc:sldMk cId="2809885527" sldId="270"/>
            <ac:spMk id="3" creationId="{4D49D59F-5B89-1644-89BE-0596118C8E39}"/>
          </ac:spMkLst>
        </pc:spChg>
        <pc:spChg chg="add mod">
          <ac:chgData name="下森 めぐみ" userId="5b7eb2962cbbeaed" providerId="LiveId" clId="{0FC48EE9-61CC-B84E-9779-C1AAD1BD5CFD}" dt="2021-12-09T14:01:12.333" v="3810" actId="14100"/>
          <ac:spMkLst>
            <pc:docMk/>
            <pc:sldMk cId="2809885527" sldId="270"/>
            <ac:spMk id="4" creationId="{DFEB01C9-6135-3944-866D-2DA172CAD728}"/>
          </ac:spMkLst>
        </pc:spChg>
        <pc:spChg chg="add mod">
          <ac:chgData name="下森 めぐみ" userId="5b7eb2962cbbeaed" providerId="LiveId" clId="{0FC48EE9-61CC-B84E-9779-C1AAD1BD5CFD}" dt="2021-12-09T13:55:17.841" v="3776" actId="1076"/>
          <ac:spMkLst>
            <pc:docMk/>
            <pc:sldMk cId="2809885527" sldId="270"/>
            <ac:spMk id="5" creationId="{44D40076-9599-C84A-A213-51EB5BDF8D34}"/>
          </ac:spMkLst>
        </pc:spChg>
        <pc:spChg chg="add mod">
          <ac:chgData name="下森 めぐみ" userId="5b7eb2962cbbeaed" providerId="LiveId" clId="{0FC48EE9-61CC-B84E-9779-C1AAD1BD5CFD}" dt="2021-12-09T14:02:05.678" v="3840" actId="1076"/>
          <ac:spMkLst>
            <pc:docMk/>
            <pc:sldMk cId="2809885527" sldId="270"/>
            <ac:spMk id="23" creationId="{EAF814F5-BD3D-6449-87D7-DF8C7DD154B8}"/>
          </ac:spMkLst>
        </pc:spChg>
        <pc:spChg chg="add mod">
          <ac:chgData name="下森 めぐみ" userId="5b7eb2962cbbeaed" providerId="LiveId" clId="{0FC48EE9-61CC-B84E-9779-C1AAD1BD5CFD}" dt="2021-12-09T14:02:46.813" v="3859" actId="1076"/>
          <ac:spMkLst>
            <pc:docMk/>
            <pc:sldMk cId="2809885527" sldId="270"/>
            <ac:spMk id="25" creationId="{C1B035E7-4434-ED47-AF62-86B995DEA940}"/>
          </ac:spMkLst>
        </pc:spChg>
        <pc:spChg chg="add del mod">
          <ac:chgData name="下森 めぐみ" userId="5b7eb2962cbbeaed" providerId="LiveId" clId="{0FC48EE9-61CC-B84E-9779-C1AAD1BD5CFD}" dt="2021-12-09T14:02:58.766" v="3862" actId="478"/>
          <ac:spMkLst>
            <pc:docMk/>
            <pc:sldMk cId="2809885527" sldId="270"/>
            <ac:spMk id="26" creationId="{1B1E7562-6839-564A-9331-7F50D18B2825}"/>
          </ac:spMkLst>
        </pc:spChg>
        <pc:spChg chg="add mod">
          <ac:chgData name="下森 めぐみ" userId="5b7eb2962cbbeaed" providerId="LiveId" clId="{0FC48EE9-61CC-B84E-9779-C1AAD1BD5CFD}" dt="2021-12-09T14:03:18.084" v="3885" actId="207"/>
          <ac:spMkLst>
            <pc:docMk/>
            <pc:sldMk cId="2809885527" sldId="270"/>
            <ac:spMk id="28" creationId="{8D241838-3659-FB41-A437-F76654ADB808}"/>
          </ac:spMkLst>
        </pc:spChg>
        <pc:spChg chg="add mod">
          <ac:chgData name="下森 めぐみ" userId="5b7eb2962cbbeaed" providerId="LiveId" clId="{0FC48EE9-61CC-B84E-9779-C1AAD1BD5CFD}" dt="2021-12-09T14:04:08.098" v="3896" actId="3062"/>
          <ac:spMkLst>
            <pc:docMk/>
            <pc:sldMk cId="2809885527" sldId="270"/>
            <ac:spMk id="30" creationId="{26BAF4C5-22FD-1343-99F6-278FBC11AE4F}"/>
          </ac:spMkLst>
        </pc:spChg>
        <pc:spChg chg="add mod">
          <ac:chgData name="下森 めぐみ" userId="5b7eb2962cbbeaed" providerId="LiveId" clId="{0FC48EE9-61CC-B84E-9779-C1AAD1BD5CFD}" dt="2021-12-09T14:07:55.495" v="4052" actId="1076"/>
          <ac:spMkLst>
            <pc:docMk/>
            <pc:sldMk cId="2809885527" sldId="270"/>
            <ac:spMk id="32" creationId="{1E91C029-C7D9-D04F-9E5A-BBCF30F5419F}"/>
          </ac:spMkLst>
        </pc:spChg>
        <pc:spChg chg="add del mod">
          <ac:chgData name="下森 めぐみ" userId="5b7eb2962cbbeaed" providerId="LiveId" clId="{0FC48EE9-61CC-B84E-9779-C1AAD1BD5CFD}" dt="2021-12-09T14:08:19.068" v="4056" actId="478"/>
          <ac:spMkLst>
            <pc:docMk/>
            <pc:sldMk cId="2809885527" sldId="270"/>
            <ac:spMk id="34" creationId="{E4893E3C-586F-1A48-9640-7F3B886305F9}"/>
          </ac:spMkLst>
        </pc:spChg>
        <pc:grpChg chg="add del">
          <ac:chgData name="下森 めぐみ" userId="5b7eb2962cbbeaed" providerId="LiveId" clId="{0FC48EE9-61CC-B84E-9779-C1AAD1BD5CFD}" dt="2021-12-09T14:08:57.948" v="4071"/>
          <ac:grpSpMkLst>
            <pc:docMk/>
            <pc:sldMk cId="2809885527" sldId="270"/>
            <ac:grpSpMk id="42" creationId="{6314DA05-8641-4848-8A15-5FA8352AC794}"/>
          </ac:grpSpMkLst>
        </pc:grpChg>
        <pc:grpChg chg="add del">
          <ac:chgData name="下森 めぐみ" userId="5b7eb2962cbbeaed" providerId="LiveId" clId="{0FC48EE9-61CC-B84E-9779-C1AAD1BD5CFD}" dt="2021-12-09T14:09:08.614" v="4077"/>
          <ac:grpSpMkLst>
            <pc:docMk/>
            <pc:sldMk cId="2809885527" sldId="270"/>
            <ac:grpSpMk id="45" creationId="{479903BF-8375-8040-9712-0D1792813729}"/>
          </ac:grpSpMkLst>
        </pc:grpChg>
        <pc:grpChg chg="add del">
          <ac:chgData name="下森 めぐみ" userId="5b7eb2962cbbeaed" providerId="LiveId" clId="{0FC48EE9-61CC-B84E-9779-C1AAD1BD5CFD}" dt="2021-12-09T14:09:12.716" v="4079"/>
          <ac:grpSpMkLst>
            <pc:docMk/>
            <pc:sldMk cId="2809885527" sldId="270"/>
            <ac:grpSpMk id="51" creationId="{1F83D3D7-323C-4545-BE59-F7C255AC2C96}"/>
          </ac:grpSpMkLst>
        </pc:grpChg>
        <pc:grpChg chg="add del">
          <ac:chgData name="下森 めぐみ" userId="5b7eb2962cbbeaed" providerId="LiveId" clId="{0FC48EE9-61CC-B84E-9779-C1AAD1BD5CFD}" dt="2021-12-09T14:09:18.938" v="4081"/>
          <ac:grpSpMkLst>
            <pc:docMk/>
            <pc:sldMk cId="2809885527" sldId="270"/>
            <ac:grpSpMk id="53" creationId="{A694FB61-EACC-1B41-B4D0-422167C42F47}"/>
          </ac:grpSpMkLst>
        </pc:grpChg>
        <pc:grpChg chg="add">
          <ac:chgData name="下森 めぐみ" userId="5b7eb2962cbbeaed" providerId="LiveId" clId="{0FC48EE9-61CC-B84E-9779-C1AAD1BD5CFD}" dt="2021-12-09T14:09:18.938" v="4081"/>
          <ac:grpSpMkLst>
            <pc:docMk/>
            <pc:sldMk cId="2809885527" sldId="270"/>
            <ac:grpSpMk id="55" creationId="{0DE8636F-1B0D-854B-BD9A-05A59982C932}"/>
          </ac:grpSpMkLst>
        </pc:grpChg>
        <pc:picChg chg="add del mod">
          <ac:chgData name="下森 めぐみ" userId="5b7eb2962cbbeaed" providerId="LiveId" clId="{0FC48EE9-61CC-B84E-9779-C1AAD1BD5CFD}" dt="2021-12-09T13:58:05.547" v="3782" actId="478"/>
          <ac:picMkLst>
            <pc:docMk/>
            <pc:sldMk cId="2809885527" sldId="270"/>
            <ac:picMk id="8" creationId="{D9428089-F67F-B147-80C5-21F3E40866E6}"/>
          </ac:picMkLst>
        </pc:picChg>
        <pc:picChg chg="add del">
          <ac:chgData name="下森 めぐみ" userId="5b7eb2962cbbeaed" providerId="LiveId" clId="{0FC48EE9-61CC-B84E-9779-C1AAD1BD5CFD}" dt="2021-12-09T13:58:19.439" v="3784" actId="478"/>
          <ac:picMkLst>
            <pc:docMk/>
            <pc:sldMk cId="2809885527" sldId="270"/>
            <ac:picMk id="11" creationId="{C31025CB-FB85-6C40-BEDF-BAD730BF033E}"/>
          </ac:picMkLst>
        </pc:picChg>
        <pc:picChg chg="add mod">
          <ac:chgData name="下森 めぐみ" userId="5b7eb2962cbbeaed" providerId="LiveId" clId="{0FC48EE9-61CC-B84E-9779-C1AAD1BD5CFD}" dt="2021-12-09T14:04:14.835" v="3898" actId="1076"/>
          <ac:picMkLst>
            <pc:docMk/>
            <pc:sldMk cId="2809885527" sldId="270"/>
            <ac:picMk id="14" creationId="{6D88E1FE-CA77-B841-8597-3B1E731883CD}"/>
          </ac:picMkLst>
        </pc:picChg>
        <pc:picChg chg="add del mod">
          <ac:chgData name="下森 めぐみ" userId="5b7eb2962cbbeaed" providerId="LiveId" clId="{0FC48EE9-61CC-B84E-9779-C1AAD1BD5CFD}" dt="2021-12-09T14:00:21.032" v="3795" actId="478"/>
          <ac:picMkLst>
            <pc:docMk/>
            <pc:sldMk cId="2809885527" sldId="270"/>
            <ac:picMk id="17" creationId="{81EA2CC4-DFA1-F846-B1E3-9C1F9A9480F2}"/>
          </ac:picMkLst>
        </pc:picChg>
        <pc:picChg chg="add mod">
          <ac:chgData name="下森 めぐみ" userId="5b7eb2962cbbeaed" providerId="LiveId" clId="{0FC48EE9-61CC-B84E-9779-C1AAD1BD5CFD}" dt="2021-12-09T14:04:26.691" v="3899" actId="1076"/>
          <ac:picMkLst>
            <pc:docMk/>
            <pc:sldMk cId="2809885527" sldId="270"/>
            <ac:picMk id="20" creationId="{BE633A07-2CBC-9D46-B8DD-97B280329A7B}"/>
          </ac:picMkLst>
        </pc:picChg>
        <pc:inkChg chg="add del">
          <ac:chgData name="下森 めぐみ" userId="5b7eb2962cbbeaed" providerId="LiveId" clId="{0FC48EE9-61CC-B84E-9779-C1AAD1BD5CFD}" dt="2021-12-09T14:08:57.401" v="4070"/>
          <ac:inkMkLst>
            <pc:docMk/>
            <pc:sldMk cId="2809885527" sldId="270"/>
            <ac:inkMk id="35" creationId="{7173472E-FF4A-8B49-8F3D-E778C273A72B}"/>
          </ac:inkMkLst>
        </pc:inkChg>
        <pc:inkChg chg="add del">
          <ac:chgData name="下森 めぐみ" userId="5b7eb2962cbbeaed" providerId="LiveId" clId="{0FC48EE9-61CC-B84E-9779-C1AAD1BD5CFD}" dt="2021-12-09T14:08:51.095" v="4065"/>
          <ac:inkMkLst>
            <pc:docMk/>
            <pc:sldMk cId="2809885527" sldId="270"/>
            <ac:inkMk id="36" creationId="{F9680C78-133F-974E-8FD0-E16C6336E117}"/>
          </ac:inkMkLst>
        </pc:inkChg>
        <pc:inkChg chg="add topLvl">
          <ac:chgData name="下森 めぐみ" userId="5b7eb2962cbbeaed" providerId="LiveId" clId="{0FC48EE9-61CC-B84E-9779-C1AAD1BD5CFD}" dt="2021-12-09T14:08:57.948" v="4071"/>
          <ac:inkMkLst>
            <pc:docMk/>
            <pc:sldMk cId="2809885527" sldId="270"/>
            <ac:inkMk id="37" creationId="{C414B264-038B-464F-907E-2308B25528E5}"/>
          </ac:inkMkLst>
        </pc:inkChg>
        <pc:inkChg chg="add topLvl">
          <ac:chgData name="下森 めぐみ" userId="5b7eb2962cbbeaed" providerId="LiveId" clId="{0FC48EE9-61CC-B84E-9779-C1AAD1BD5CFD}" dt="2021-12-09T14:09:18.938" v="4081"/>
          <ac:inkMkLst>
            <pc:docMk/>
            <pc:sldMk cId="2809885527" sldId="270"/>
            <ac:inkMk id="38" creationId="{95CBCC64-C3B6-D14A-AF34-C6FED6167920}"/>
          </ac:inkMkLst>
        </pc:inkChg>
        <pc:inkChg chg="add topLvl">
          <ac:chgData name="下森 めぐみ" userId="5b7eb2962cbbeaed" providerId="LiveId" clId="{0FC48EE9-61CC-B84E-9779-C1AAD1BD5CFD}" dt="2021-12-09T14:09:18.938" v="4081"/>
          <ac:inkMkLst>
            <pc:docMk/>
            <pc:sldMk cId="2809885527" sldId="270"/>
            <ac:inkMk id="39" creationId="{70D6BD09-CF50-9D4F-946F-0B6FBAD3515A}"/>
          </ac:inkMkLst>
        </pc:inkChg>
        <pc:inkChg chg="add del">
          <ac:chgData name="下森 めぐみ" userId="5b7eb2962cbbeaed" providerId="LiveId" clId="{0FC48EE9-61CC-B84E-9779-C1AAD1BD5CFD}" dt="2021-12-09T14:08:57.395" v="4069"/>
          <ac:inkMkLst>
            <pc:docMk/>
            <pc:sldMk cId="2809885527" sldId="270"/>
            <ac:inkMk id="40" creationId="{7510AA6D-8EF8-3F47-BC06-E7A2FE89694D}"/>
          </ac:inkMkLst>
        </pc:inkChg>
        <pc:inkChg chg="add del">
          <ac:chgData name="下森 めぐみ" userId="5b7eb2962cbbeaed" providerId="LiveId" clId="{0FC48EE9-61CC-B84E-9779-C1AAD1BD5CFD}" dt="2021-12-09T14:08:51.099" v="4066"/>
          <ac:inkMkLst>
            <pc:docMk/>
            <pc:sldMk cId="2809885527" sldId="270"/>
            <ac:inkMk id="41" creationId="{B6063144-4A8E-B342-B9C5-BFB80955A55E}"/>
          </ac:inkMkLst>
        </pc:inkChg>
        <pc:inkChg chg="add topLvl">
          <ac:chgData name="下森 めぐみ" userId="5b7eb2962cbbeaed" providerId="LiveId" clId="{0FC48EE9-61CC-B84E-9779-C1AAD1BD5CFD}" dt="2021-12-09T14:09:18.938" v="4081"/>
          <ac:inkMkLst>
            <pc:docMk/>
            <pc:sldMk cId="2809885527" sldId="270"/>
            <ac:inkMk id="43" creationId="{FCD92211-83F3-2342-8643-3EB6EE95BE79}"/>
          </ac:inkMkLst>
        </pc:inkChg>
        <pc:inkChg chg="add topLvl">
          <ac:chgData name="下森 めぐみ" userId="5b7eb2962cbbeaed" providerId="LiveId" clId="{0FC48EE9-61CC-B84E-9779-C1AAD1BD5CFD}" dt="2021-12-09T14:09:18.938" v="4081"/>
          <ac:inkMkLst>
            <pc:docMk/>
            <pc:sldMk cId="2809885527" sldId="270"/>
            <ac:inkMk id="44" creationId="{14CE963B-4B72-4D4B-BFF0-A390D68DB427}"/>
          </ac:inkMkLst>
        </pc:inkChg>
        <pc:inkChg chg="add topLvl">
          <ac:chgData name="下森 めぐみ" userId="5b7eb2962cbbeaed" providerId="LiveId" clId="{0FC48EE9-61CC-B84E-9779-C1AAD1BD5CFD}" dt="2021-12-09T14:09:18.938" v="4081"/>
          <ac:inkMkLst>
            <pc:docMk/>
            <pc:sldMk cId="2809885527" sldId="270"/>
            <ac:inkMk id="46" creationId="{8E90D4F9-85D0-BE42-8F01-D064AB2B23DE}"/>
          </ac:inkMkLst>
        </pc:inkChg>
        <pc:inkChg chg="add topLvl">
          <ac:chgData name="下森 めぐみ" userId="5b7eb2962cbbeaed" providerId="LiveId" clId="{0FC48EE9-61CC-B84E-9779-C1AAD1BD5CFD}" dt="2021-12-09T14:09:18.938" v="4081"/>
          <ac:inkMkLst>
            <pc:docMk/>
            <pc:sldMk cId="2809885527" sldId="270"/>
            <ac:inkMk id="47" creationId="{936DC028-3B6D-7449-B5CA-64AE9DAADFA8}"/>
          </ac:inkMkLst>
        </pc:inkChg>
        <pc:inkChg chg="add topLvl">
          <ac:chgData name="下森 めぐみ" userId="5b7eb2962cbbeaed" providerId="LiveId" clId="{0FC48EE9-61CC-B84E-9779-C1AAD1BD5CFD}" dt="2021-12-09T14:09:18.938" v="4081"/>
          <ac:inkMkLst>
            <pc:docMk/>
            <pc:sldMk cId="2809885527" sldId="270"/>
            <ac:inkMk id="48" creationId="{25013911-141A-8448-9433-880430CC62C8}"/>
          </ac:inkMkLst>
        </pc:inkChg>
        <pc:inkChg chg="add topLvl">
          <ac:chgData name="下森 めぐみ" userId="5b7eb2962cbbeaed" providerId="LiveId" clId="{0FC48EE9-61CC-B84E-9779-C1AAD1BD5CFD}" dt="2021-12-09T14:09:18.938" v="4081"/>
          <ac:inkMkLst>
            <pc:docMk/>
            <pc:sldMk cId="2809885527" sldId="270"/>
            <ac:inkMk id="49" creationId="{6F06F95D-5452-4743-838C-EE1E445267FA}"/>
          </ac:inkMkLst>
        </pc:inkChg>
        <pc:inkChg chg="add topLvl">
          <ac:chgData name="下森 めぐみ" userId="5b7eb2962cbbeaed" providerId="LiveId" clId="{0FC48EE9-61CC-B84E-9779-C1AAD1BD5CFD}" dt="2021-12-09T14:09:12.716" v="4079"/>
          <ac:inkMkLst>
            <pc:docMk/>
            <pc:sldMk cId="2809885527" sldId="270"/>
            <ac:inkMk id="50" creationId="{B94C4523-5F3F-1E46-8987-A3F96986976C}"/>
          </ac:inkMkLst>
        </pc:inkChg>
        <pc:inkChg chg="add topLvl">
          <ac:chgData name="下森 めぐみ" userId="5b7eb2962cbbeaed" providerId="LiveId" clId="{0FC48EE9-61CC-B84E-9779-C1AAD1BD5CFD}" dt="2021-12-09T14:09:18.938" v="4081"/>
          <ac:inkMkLst>
            <pc:docMk/>
            <pc:sldMk cId="2809885527" sldId="270"/>
            <ac:inkMk id="52" creationId="{08CD0EB2-4C57-4840-93A0-DCFAFC999E53}"/>
          </ac:inkMkLst>
        </pc:inkChg>
        <pc:inkChg chg="add">
          <ac:chgData name="下森 めぐみ" userId="5b7eb2962cbbeaed" providerId="LiveId" clId="{0FC48EE9-61CC-B84E-9779-C1AAD1BD5CFD}" dt="2021-12-09T14:09:18.415" v="4080"/>
          <ac:inkMkLst>
            <pc:docMk/>
            <pc:sldMk cId="2809885527" sldId="270"/>
            <ac:inkMk id="54" creationId="{004EC337-0898-F341-990A-6EB7F485206F}"/>
          </ac:inkMkLst>
        </pc:inkChg>
        <pc:inkChg chg="add">
          <ac:chgData name="下森 めぐみ" userId="5b7eb2962cbbeaed" providerId="LiveId" clId="{0FC48EE9-61CC-B84E-9779-C1AAD1BD5CFD}" dt="2021-12-09T14:09:22.623" v="4082"/>
          <ac:inkMkLst>
            <pc:docMk/>
            <pc:sldMk cId="2809885527" sldId="270"/>
            <ac:inkMk id="56" creationId="{A8393893-D4FF-8544-905B-170FFB5F46F1}"/>
          </ac:inkMkLst>
        </pc:inkChg>
      </pc:sldChg>
      <pc:sldChg chg="add del">
        <pc:chgData name="下森 めぐみ" userId="5b7eb2962cbbeaed" providerId="LiveId" clId="{0FC48EE9-61CC-B84E-9779-C1AAD1BD5CFD}" dt="2021-12-01T11:49:46.269" v="3319" actId="2696"/>
        <pc:sldMkLst>
          <pc:docMk/>
          <pc:sldMk cId="3754472559" sldId="270"/>
        </pc:sldMkLst>
      </pc:sldChg>
      <pc:sldChg chg="modSp add">
        <pc:chgData name="下森 めぐみ" userId="5b7eb2962cbbeaed" providerId="LiveId" clId="{0FC48EE9-61CC-B84E-9779-C1AAD1BD5CFD}" dt="2021-12-09T14:24:56.674" v="4673" actId="20577"/>
        <pc:sldMkLst>
          <pc:docMk/>
          <pc:sldMk cId="2838604341" sldId="271"/>
        </pc:sldMkLst>
        <pc:spChg chg="mod">
          <ac:chgData name="下森 めぐみ" userId="5b7eb2962cbbeaed" providerId="LiveId" clId="{0FC48EE9-61CC-B84E-9779-C1AAD1BD5CFD}" dt="2021-12-09T14:24:56.674" v="4673" actId="20577"/>
          <ac:spMkLst>
            <pc:docMk/>
            <pc:sldMk cId="2838604341" sldId="271"/>
            <ac:spMk id="3" creationId="{4D49D59F-5B89-1644-89BE-0596118C8E39}"/>
          </ac:spMkLst>
        </pc:spChg>
      </pc:sldChg>
      <pc:sldChg chg="modSp add">
        <pc:chgData name="下森 めぐみ" userId="5b7eb2962cbbeaed" providerId="LiveId" clId="{0FC48EE9-61CC-B84E-9779-C1AAD1BD5CFD}" dt="2021-12-09T08:48:26.441" v="3617" actId="20577"/>
        <pc:sldMkLst>
          <pc:docMk/>
          <pc:sldMk cId="1386040403" sldId="272"/>
        </pc:sldMkLst>
        <pc:spChg chg="mod">
          <ac:chgData name="下森 めぐみ" userId="5b7eb2962cbbeaed" providerId="LiveId" clId="{0FC48EE9-61CC-B84E-9779-C1AAD1BD5CFD}" dt="2021-12-09T08:48:26.441" v="3617" actId="20577"/>
          <ac:spMkLst>
            <pc:docMk/>
            <pc:sldMk cId="1386040403" sldId="272"/>
            <ac:spMk id="3" creationId="{4D49D59F-5B89-1644-89BE-0596118C8E39}"/>
          </ac:spMkLst>
        </pc:spChg>
      </pc:sldChg>
      <pc:sldChg chg="new del ord">
        <pc:chgData name="下森 めぐみ" userId="5b7eb2962cbbeaed" providerId="LiveId" clId="{0FC48EE9-61CC-B84E-9779-C1AAD1BD5CFD}" dt="2021-12-09T08:54:22.292" v="3650" actId="2696"/>
        <pc:sldMkLst>
          <pc:docMk/>
          <pc:sldMk cId="446782009" sldId="273"/>
        </pc:sldMkLst>
      </pc:sldChg>
      <pc:sldChg chg="addSp delSp modSp add">
        <pc:chgData name="下森 めぐみ" userId="5b7eb2962cbbeaed" providerId="LiveId" clId="{0FC48EE9-61CC-B84E-9779-C1AAD1BD5CFD}" dt="2021-12-09T14:33:36.718" v="4917" actId="1076"/>
        <pc:sldMkLst>
          <pc:docMk/>
          <pc:sldMk cId="1659186649" sldId="273"/>
        </pc:sldMkLst>
        <pc:spChg chg="mod">
          <ac:chgData name="下森 めぐみ" userId="5b7eb2962cbbeaed" providerId="LiveId" clId="{0FC48EE9-61CC-B84E-9779-C1AAD1BD5CFD}" dt="2021-12-09T14:32:14.512" v="4903" actId="20577"/>
          <ac:spMkLst>
            <pc:docMk/>
            <pc:sldMk cId="1659186649" sldId="273"/>
            <ac:spMk id="2" creationId="{4A38D7A1-AE04-3A46-974A-E9A40A5AEF2D}"/>
          </ac:spMkLst>
        </pc:spChg>
        <pc:spChg chg="del mod">
          <ac:chgData name="下森 めぐみ" userId="5b7eb2962cbbeaed" providerId="LiveId" clId="{0FC48EE9-61CC-B84E-9779-C1AAD1BD5CFD}" dt="2021-12-09T14:31:10.594" v="4710" actId="3680"/>
          <ac:spMkLst>
            <pc:docMk/>
            <pc:sldMk cId="1659186649" sldId="273"/>
            <ac:spMk id="3" creationId="{4D49D59F-5B89-1644-89BE-0596118C8E39}"/>
          </ac:spMkLst>
        </pc:spChg>
        <pc:graphicFrameChg chg="add mod ord modGraphic">
          <ac:chgData name="下森 めぐみ" userId="5b7eb2962cbbeaed" providerId="LiveId" clId="{0FC48EE9-61CC-B84E-9779-C1AAD1BD5CFD}" dt="2021-12-09T14:33:36.718" v="4917" actId="1076"/>
          <ac:graphicFrameMkLst>
            <pc:docMk/>
            <pc:sldMk cId="1659186649" sldId="273"/>
            <ac:graphicFrameMk id="4" creationId="{69E19B9D-D130-194D-B863-BC61D2F1A78F}"/>
          </ac:graphicFrameMkLst>
        </pc:graphicFrameChg>
      </pc:sldChg>
      <pc:sldChg chg="add del">
        <pc:chgData name="下森 めぐみ" userId="5b7eb2962cbbeaed" providerId="LiveId" clId="{0FC48EE9-61CC-B84E-9779-C1AAD1BD5CFD}" dt="2021-12-09T14:02:15.739" v="3842" actId="22"/>
        <pc:sldMkLst>
          <pc:docMk/>
          <pc:sldMk cId="164199547" sldId="274"/>
        </pc:sldMkLst>
      </pc:sldChg>
      <pc:sldChg chg="new del">
        <pc:chgData name="下森 めぐみ" userId="5b7eb2962cbbeaed" providerId="LiveId" clId="{0FC48EE9-61CC-B84E-9779-C1AAD1BD5CFD}" dt="2021-12-09T14:30:53.577" v="4675" actId="2696"/>
        <pc:sldMkLst>
          <pc:docMk/>
          <pc:sldMk cId="1052966450" sldId="274"/>
        </pc:sldMkLst>
      </pc:sldChg>
      <pc:sldChg chg="add">
        <pc:chgData name="下森 めぐみ" userId="5b7eb2962cbbeaed" providerId="LiveId" clId="{0FC48EE9-61CC-B84E-9779-C1AAD1BD5CFD}" dt="2021-12-09T14:30:55.542" v="4676" actId="22"/>
        <pc:sldMkLst>
          <pc:docMk/>
          <pc:sldMk cId="1293423678" sldId="27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1T07:48:13.707"/>
    </inkml:context>
    <inkml:brush xml:id="br0">
      <inkml:brushProperty name="width" value="0.34286" units="cm"/>
      <inkml:brushProperty name="height" value="0.34286" units="cm"/>
      <inkml:brushProperty name="color" value="#E71224"/>
    </inkml:brush>
  </inkml:definitions>
  <inkml:trace contextRef="#ctx0" brushRef="#br0">1 0 7348,'0'0'0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8:36.309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32 32 8256,'-7'-5'0,"0"-1"0,-1 0 440,3-3-214,1 8 3430,4-4-3323,9 10 0,-3 1-32,4 4 1,1 1-67,-4-1 1,-1 1 30,1-1 1,-1 6-63,1 1 1,2 0-1,-2 0 1,3 1 47,0 3 0,1 1-41,-1 3 0,1-2-180,-1 5 1,1-3 55,-1 3 1,4 0-113,1 4 1,-1-1 137,-4 1 0,4-2 2,0-1 1,1 0-141,0-5 1,-4 1 75,3-4 0,2-1-64,-2-2 0,1 2 19,-1-3 0,-2 2 44,2-2 1,-3 3-20,0-2 1,3 2-12,0 1 0,0 0 49,-3 0-283,-1 0 251,1 0 0,-1 0-50,1 0 0,-4-1 36,0-2 0,0 1-120,3-5 1,-3 3 82,0-3 1,-1 0 0,1-3 0,3 1-1,-3 2 1,2-1 8,2 4 1,-2-4-60,-2 1 1,2-1-4,-2 1 1,3-2-71,0 2 0,0 1 112,-3-1 0,1 1-81,-5-1 1,6-2 24,-2 2 1,-1-2-14,1-2 0,-4 1 59,4 0 0,-5-1-4,2 1 39,2-1 0,-1 1 27,2-1-21,-3-4 1,-3 2 30,3-4-188,-3-1-738,4-3 889,-1-9 1,-2 2-59,1-7 0,-2 1 19,-1-1 0,0 1-29,0-4 0,2-1-2,1-3 1,-2 0-35,3 0 1,0 0-133,0-1 0,3 0 125,-4-2 0,4 1-24,-3-1 0,3-1 155,-3 4 45,4-2-138,-7 6 0,7-4 131,-4 0 1,4 0-77,-1 0 1,-1 3 52,1 1 1,-4 3-2,4-4 0,-1 4 28,1-3 0,3 4-42,-3-1 0,-2 1 1,2-1 1,-1 2-8,1-2 0,3 1-1,-3-1 0,-1 2 43,1-2 1,-2-1-49,3 1 1,0 0 32,-5 3 0,4 0-27,-3-4 0,3 4 2,-4-3 1,4-2-27,-3 2 0,1 0-2,-2 4 1,-2-2 15,3-2 1,0 2-4,0-2 0,1 3 9,-2 0 0,-2 0 2,3 1 0,1-1-1,-2 1 1,2-1-9,-2 1 1,-2-1 3,3 1 0,1-1 25,-2 1 1,4-1 5,-3 1 0,0-1-16,0 0 34,-3 6-44,4-5 1,-4 8 106,2-5-102,-1 4 0,2-2-39,-4 1 0,1 2 35,3-5-10,-3 4 0,5-5-11,-3 5 1,0-6-7,4 2 0,-4 2 6,4-2 0,-1 0-6,1-4 0,1 4 12,-4 0 1,1 3 0,-2-3 334,-2 5-46,4-7 203,0 8-408,-4-4 1,4 4 104,-5-3-5510,0 3 5323,-5-4 0,4 5 0,-4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9:07.6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348 992 8377,'-10'-11'537,"4"5"0,1-3-270,5 2 1,5-7-17,2-4 0,7-3 134,4-3 0,3-8 117,3-7 1,3-6-117,5-4 0,4-3 103,3-1 1,7-3-54,3 0 0,2-4-427,2 4 0,-5 1 12,-2 6 0,-4 2 108,-3 5 0,-8 8-94,-6 2 0,1 7-384,-2 1 1,1 3 177,-4 3 0,-5 3-961,-2 4 437,-2 6 495,-6 0 0,-3 7-10,-6 5 1,-8 3 211,-6 11 1,-3 2-60,-1 9 1,-5-3 25,-2 3 1,1-3 45,-1 6 0,0-1-55,-4 1 0,4-2 163,0 2 1,-4 3-82,-3 0 1,-8 7 171,1 0 0,-6 7-26,2 1 1,0-1 172,4 5 0,1-1-121,2-3 1,8-9 77,6-12-113,8-5 0,6-11-332,6-10 0,10-7 75,2-10 1,4-4-222,3-3 0,2-7 40,5-7 0,1-2-21,3-8 0,2-1 36,5-7 1,-1 2 104,1 3 0,1 0 84,2-4 1,2 0 180,5-4 0,1 1-110,-1 3 0,-5 4-71,-2 6 1,-4 5 231,-7 9-114,-4 5 88,-14 15 1,-2 5-90,-8 7 1,-3 3 108,-7 4 0,-2 4-187,-5 6 1,-2 3-5,-1 5 0,0 1 78,-4 2 1,-1-1-17,-6 5 1,2-1 64,-2 4 0,-3 2-71,0 1 1,-4 6-53,-4 8 1,3-2 97,-3 6 0,8-11 117,7-3 1,4-9-320,6-5 1,4-13 128,3-8-233,7-7 0,4-7 61,6 0 1,0-5-85,4-2 0,4-4-10,7-7 1,2-2-61,1-12 0,3 2-37,1-9 1,0 4-94,-4-3 1,3 2 187,1-2 1,0 4 219,-4-1 1,0 2 130,0 1 0,-4 4-95,1 0 1,-5 9 53,1 2-98,-7 8 1,-5 11-23,-9 8 0,-1 9 108,-10 6 0,-3 7-29,-3 0 1,-2 2 74,1-2 0,3-1 204,-2 1 1,1-1-56,2 1 1,-3 1-143,-1 2 1,-3-6 89,3 3 0,0-3-6,0 3 1,3-5-48,-3-3 1,7-3-58,4-3 0,3-3-153,0-4 76,5-1-300,2 1-502,4-5 578,0-2 0,1-4-1,2 0 0,0-3 78,4-1 0,-5-4-68,2 1 18,1 3 1,-2-5-323,4 6 278,-5-1 48,3 0 253,-5 2 1,0-1-101,0 6 0,-5 4 175,-2 8 1,-2-3-85,-2 6 0,-1 0 163,-2 3 1,3 0-114,-3 0 1,2-4-41,1 1 0,1-2-10,-1 2 0,2-6 40,2-5-338,2-5 75,1 3-107,2-5 1,1-5 68,5-2 0,4-4-102,-1-3 0,2-1 163,2-2 1,-1-3-39,1 2 1,-1-2 23,1-1 1,1 0-3,2 0 0,-3 3 131,4 1 0,-4 0-89,0 0 1,-1 2 240,1 4-179,-1 0 372,1 1-259,-5 4 368,-1 1-391,-5 10 1,-4 1 24,0 4 0,-4 1 147,1 0 1,1-1-90,-1 1 1,0 0 55,-3 3 1,0-2-123,3 2 0,-4 1-14,4-1 0,-5 4 12,5-4 0,-2 1 12,-2-1 0,2-2-14,2 2 1,-2-2 35,6-2-166,-5 1 1,7-4 68,-3 0-189,3-5-15,1 3-17,0-14 1,5 2 104,2-7 1,2-2-89,1 2 0,1-4 107,0 0 1,-2 3-12,-2 1 1,2 2 92,-2 1 0,-1 1-165,1-1 315,-4 6-76,1 0 1,-5 7-16,-2 5 0,-3 5 31,-5 9 0,-3 4 167,0-1 1,0 4-97,3-3 0,-3 0 137,0-4 1,0 0-157,4 0 1,3-5 55,0-2-150,4-7-25,-1 3 1,4-10-240,0 0 0,4-6 136,3-8 1,3-4-133,0-6 1,6-2 16,1-2 0,-1-2-91,2 6 1,-4-4 277,4 3 1,-2-1-84,2 2 0,0 5 112,-4-2 0,1 7-94,-5 0 26,-4 7 80,-1 2 0,-5 6 143,0 3 0,-2 2-57,-1 4 0,-2 1 36,-2-1 1,-3 2 24,-1 2 1,3-2-74,-6 2 0,8 1-2,-5-1 0,3 1 8,-2-1 0,-1-1-18,1 5 0,-1-5-33,1 1 1,3 1-19,-1-1 0,3 0-198,-2-3 214,-3-1 1,8 0-149,-5-3 147,5-3-137,-3-4 59,5 0 0,3-8-7,1-3 1,4-1-23,-1 1 1,-1-4-8,1-3 0,0 2 0,4-2 1,-1 2-110,1-2 1,-1 0-62,1 4 0,-1-2 97,1 2 0,-1 6-16,1-3 0,-4 4 116,0 0 171,-5 3 0,3 5-129,-5 2 0,-1 4 68,-3 8 0,-2-3 221,-4 6 0,-2 0-107,-2 3 1,2 1 132,-2 2 0,3-5-53,0 2 0,1-2-184,-1 2 0,-1 0 0,-2 0 0,6-3-183,-3-1 158,3-4-37,-2 3-84,4-11 1,2-2-160,8-10 0,3-5-22,7-9 0,-1-5 133,4-2 0,0-2-210,0-2 0,3 2 41,-2 1 1,-2 0 126,2 5 1,-4-1 52,3 4 0,-4 1 14,1 2 1,-5 4-47,-2 7-20,-5 3 372,3 4 1,-10 4-62,-2 3 1,-2 3 9,-2 0 0,1 4 24,-1 0 1,0 0 48,1-3 1,-1-1-195,1 1 1,-1 0 4,1-1 0,-1 1-11,1-1 1,3 4-10,0 0 0,0 0-121,-4-3 0,4-1 76,0 1 0,3-2-136,-3-2 72,5 3 33,-3-9 0,5 2-15,0-6 1,2-4-111,1-7 1,3-3 74,4-4 0,5-3-165,-1-1 1,1-3 138,-1 3 0,-2 0 25,2 0 1,-3 3 67,0-3 0,2 1-16,-3 3 0,3-1 190,-6 12-149,-2-3 191,0 12 1,-10-2-125,-2 11 0,-4 0 198,-3 9 0,-1 4-82,-3 4 0,2 0 8,2-4 1,1 3 122,-4 1 1,4 3-85,-1-3 1,0 3-16,3-4 0,-2 4-62,6-3 0,-2-2-55,-2-5 1,5-3-239,3-4 151,2-5-314,1-2 1,1-5 116,2-2 1,0-4 56,4-7 1,0 1-41,3-5 1,1-3-164,-1-4 1,1 0 63,-1 0 1,1 3-40,0-3 0,-2-1 68,-2 2 0,2-2 43,-2 1 0,2 7 286,-2-3 1,1 2-173,-5-2 0,2 4 186,-2 3 20,-1 7 0,1 3 173,-6 4 1,0 4-100,-4 3 0,0 6 68,-3 1 0,-1 9 64,1-2 0,-1 3-134,1 1 0,-1-3-79,0 3 0,1-2 21,-1 2 1,-3-2-47,0 5 0,0-1 15,4 1 1,0 2-2,3-6 0,-2 1-31,2-4 0,2-1-151,2-3-24,1-6-411,2-6 291,0-5 1,2-6 139,1-5 0,3-4-178,5-6 1,-1 0 27,1 0 1,0-5 50,3-2 0,-2 1-20,2-1 1,-2 4-110,-2 0 0,1 1 108,0 2 0,-2 1 45,-2 3 0,1 2 197,-4 4 1,-1 4-253,-3 0 744,0 5-115,0-3-140,-5 10 1,3-1-122,-5 3 1,4 2-35,-4-6 1,4 5 62,0-1 0,0-1-48,0 1 1,2 0-129,-3 4 1,-1-1 71,2 1 0,-4 3-32,3 0 0,-3 4 5,4-4 0,-4 4-3,3 0 1,-4-2 13,1 2 0,1 0-3,-1 3 0,1 0-18,-1 0 0,-1-4-3,5 1 0,-1-5-114,4 1 0,-3-6 75,-1-1-237,1-5 146,3 3-96,0-5 1,1-5 80,2-2 1,0-2-187,4-2 1,-4 1 159,4-1 1,-3 1-19,3-1 0,-5 4 85,2 0 0,-2 4-196,1-4 789,-1 4-100,2-6-123,-4 8-188,0-4-24,0 5 1,-1 4 84,-2-1-105,1 5 1,-3-3-79,1 2 36,3 2 1,-5-6 80,3 4-56,1-5 26,-2 8-45,4-9-9,-5 3-160,4 1 181,-4-4-35,5 4 0,1-6-1,3-3 0,-2-2-13,5-4 0,1-5-5,6-3 1,-2 0-2,2-3 0,3 1 16,0-8 1,4 0 3,4-3 0,-3 3-209,3-1 1,-3 2 122,-1-1 0,-3 7-65,-1 7 1,-4 2 76,1 2 0,-6 1-42,-1 2 98,-4 2-9,1 5 1,-5 1 29,-2 3 1,0 1 187,-4 6 1,0-4-142,-3 0 0,-1 4-28,1 3 1,-1 1-39,1-1 0,-2-1 3,-2 4 0,1 1-11,-5 3 1,5 0-1,-1 0 0,-2 1-13,-2 3 1,2-3 131,-2 3 1,6-3-103,-2-1 0,-2 0 156,2 0 1,1-4-135,6-3 0,1-7 293,3-4-131,2-1 25,-4-2-199,5 0 0,1-5-12,3-2 1,-2-3-91,5 0 0,-3-2 134,3-2 0,-4 2-125,4-2 1,-1 3 94,1 0 1,3-3-69,-3 0 1,2-1 40,1 1 0,-3-1-8,1-3 1,-1-2-37,3 2 0,4 2-7,0-2 0,1 2-22,-1-1 1,-2-2-15,2 5 1,-2-2-34,-1 2 0,-1 4 79,1-1 0,-4 4 56,0 4-8,-5 2 131,3-4 0,-6 10-126,-3 2 1,-3 7 14,-7 3 1,2 3 20,-2 1 0,-1 0 5,1 0 1,-4 2 55,4 1 0,-3 0-71,3 4 1,-2-5 83,2 2 1,3 1-82,-3-2 0,-2 1 90,2-4 1,1-5-17,6-2 0,1-2 109,3-1-223,2-5 0,-3-8 0,8-8 1,2-5-62,4-7 0,5-3 78,3-3 1,2-4-159,1-3 1,1-4 34,3-7 1,3 2-132,7-5 0,3-5 82,4-6 0,6-11-542,5-7 0,3-2 458,-27 39 1,1 1 0,4-4 0,-1 1 246,0 1 0,1 0 0,1-1 0,0 0 0,2 1 0,-1-1 0,1-2 0,0 1 0,1-1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9:12.163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0 11 8902,'6'0'-1350,"-1"0"2082,-5 0-547,0-4 0,0 2 44,0-2 4226,0 4-3728,0 4-97,0-2-250,0 7 1,0-3 81,0 4 101,0-4 142,0 4-78,4-5-278,-2 6 0,3-2-104,-1-2 1,-3 3-1,3-3 0,0 2-79,0 2 0,4-1 67,-1 1 0,-1 1 77,1 2 0,0-2 1,4 6 0,-1-4-252,1 4 0,-2-1 49,-2 4 1,2 0 102,-2 1 1,3-1-14,0 0 0,0-4 13,-3 1 1,2-2-170,-2 2 108,-2 2 1,3-9-53,-4 3 1,3-2-158,-4-1 1,4-3 123,-3 2 1,3-1-180,-4 5 174,5-3-210,-2 0 63,5 0 0,-2 3-29,-2 0 144,3 0 1,-5 0 19,6 0-194,-1 5 160,1-8 0,0 8 7,-1-5 49,-4 0-51,3-3 0,-3 3-18,5 0 0,-4 0-61,0-4 1,-4 1 70,4-1-60,-4 1 6,6 0 38,-8-1-19,9 1 1,-8-1 38,5 1 1,-4-1 10,4 1 0,-3-1-66,3 1 1,-3 1 8,3 2 0,-4-3 38,4 3-154,-5 3 150,8-5 0,-8 3-56,5-5 47,0 6 1,0-5-57,0 3 1,-3-5-13,3-2 1,-4 0 45,4 3 8,-4 1 11,1-1 40,1 1-40,-4-1 1,4-3-7,-5 0 51,5 0-41,-4 4 1,3-4 12,-4 0-7,5 0 0,-2 4 18,4-1-19,-5 1 0,3-1 31,-1 1 1,-1-1 34,4 1-59,-5-1-3,7-4 69,-7 4-63,7-5 0,-8 6-42,3 0 46,1-1-12,-3 1 1,6-1-171,-5 1 175,6-1-35,-8-4 0,7 4-6,-5-3 0,2-2 26,-1 2-62,-3-4 54,8 6 1,-7-7-20,6 6 100,-6-6-85,7 7 0,-6-4 74,4 2 1,-4 2 74,4-2-127,-5-2 71,8 4-64,-9-3 1,7 5-3,-4-1 12,4-4 0,-7 4-57,3-3-86,1 2 0,0-2 39,2 0 0,-1-3-134,-2 3 135,-3-5-93,8 3 131,-8-1 0,5-3 166,-2 3-165,-3-3-41,4-1 267,-5 5-219,0-4 7,4 4 89,-3-5-68,4 4-16,-5-2 1,4 3-4,-1-1 0,1-2 18,-4 5-173,0-4 145,4 1-278,-3 1 279,4-4-1,-5 9 0,1-9-83,3 2 29,-3-2 93,4-1-599,-5 0 611,0-4 1,0 1-134,0-4 108,4 5 1,-2-7-133,1 2 126,-2 2 0,3-4-71,-1 2 1,2-3-86,-2 0 138,-1-1-30,2 1 1,0-1-10,-1 0 1,2 4-39,-1 0 104,-3 0-47,3-3 1,-2 3 220,1 0-203,-2 0 1,4-4 47,-5 1 1,3-1 60,1 1-102,-1-1 58,2 0-37,-4 1 0,8-4-20,-6 0 1,2-1-27,-2 1 48,-2 2 2,4-3 1,-1 4-9,-1 0 0,1 4 71,-4 0-85,4 0-2,-2 2 266,2-5-238,-4 9 35,0-8 1,0 3-11,0-5-21,0 1 0,1 3 6,3 0 1,-3 0-23,3-4 0,0 0-27,0 1-282,-1-1 322,2 1-20,-4-1 15,4 1-236,0-1 210,-4 5-18,3-3 19,-4 8 256,0-9-253,0 9 1,4-5-40,-1 3 308,1 2-255,-4-4 1,0 0 26,0-2 0,0 1 31,0-1-16,0 0-22,0-3 41,0-1-36,0 1-35,5-1 35,-4 1 0,5-4-31,-3 0 1,-2 0-10,3 3 0,1 0 24,-2 1-158,1-1 155,0 1 1,-3 3-10,3 0 152,-3 4-144,-1-6 0,1 8 151,3-3-147,-3-1 0,4 3 120,-5-7-107,0 8 0,1-9 9,2 3-40,-2 3 39,4-6 0,-4 6 24,3-3-143,-3-3 113,4 4 1,-2-4 8,1-1-81,-1 5 50,-3-3-1,5 3 11,-4-4 15,4 4 1,-4-2 2,2 4 1,-1-1-13,1 2 117,-2 2-112,-1-9 1,4 8 6,-1-5-12,1 0 1,-1-4 21,1 1-90,-1 4 74,2-3 1,-4 3-100,3-5 95,2 1-9,-5-1 1,7 4-6,-4 0 0,0 0-15,0-3 234,-3-1-209,8 0 0,-6 1 5,4-1 89,-5 1-83,3 4 0,-2-3-31,1 2 33,-1 2 17,2-4-88,-4 3 70,4 0 0,-2-4-15,1 3 1,0 2-5,0-2 1,-3-1 2,3-2 1,0-1-7,0 1 0,3-1 0,-4 1 22,1-1-14,1 5 1,-4-3 64,2 2-61,-2 2 1,4-4-2,-4 3 3,4 0-1,-5 2-3,0 4 0,0-5 9,0 4-18,0-4 12,0 0 1,4 3 4,-1-5-38,1 5 29,-4-8 1,0 8-135,0-5 132,0 4-11,4-6-176,-3 3 178,4 0 0,-5 1-18,0 1 31,0 3-36,0-4-9,5 5 198,-4-5-188,4 4 50,-5-3-53,0 4 101,0-5-74,0 4 21,0-9 28,4 9-30,-2-3 3,2-1-13,-4-1 0,1-3 5,3 2-24,-3 2 18,4 0 0,-5 4 1,0-8 2,0 8 38,0-4-38,0 5-15,0-5 15,4 4 0,-2-8 0,2 6-38,-4-4 0,0 4 35,0-4 1,0 4-3,0-1 1,5-1 0,-4 3-2,3-5 9,-3 4-8,-1-1 0,0 2 5,0-1-10,0 2-6,0-4 533,0 5-638,0 5 77,0-4 24,0 8-36,0-8-5,0 4 17,-5 0 21,4-4 31,-4 4-33,5-1 0,0-1-1,0 4 1,-1-4 6,-2 4 0,1-3 16,-1 3 1,2-4 14,1 4-26,-5 0 35,4-1-34,-4 4 0,5-5 176,0 6-169,-4 0 0,2-4-2,-1 0 186,2 0-76,1-2 1,-4 5-6,1-3-62,-1-2-11,4 4 0,0-7 72,0 5-216,-5 0 149,4-1 0,-3 0-138,4-2 135,0 1 1,0 1-70,0 4 46,0-9 1,-4 8-8,1-2 1,-1-1 4,4 1 0,-1 0-8,-3 4 67,3-1-57,-4-4 0,4 3 14,-2-2 65,2 3-65,-4 0-56,0 1 48,4-1 1,-5 1-2,3 0 0,2-1-5,-3 1 10,-2-1-3,5 1-69,-4-1 61,1 1 1,2 3-11,-1 0 0,-3 0-2,-1-3 0,1 3-8,-1 0 17,5 0-2,-8 1 0,6-2 0,-3 4 1,-3-4-2,9 3 1,-7-2-3,4 0 4,-4 0 0,6-4-18,-5 1 17,5-5 0,-3 3-1,5-2-28,0 2 27,-5 2 1,4-1-122,-2 1 117,1 0 0,-1-1-7,-1 1 34,1-1-32,-2 1-5,4-1 73,-4 6-64,1-5 0,2 4-7,-1-4 49,-3 0-39,5 4 1,-5-7 0,2 3 106,3-3-96,-3 2 0,4-3 6,0 0-7,-5 0 11,4-1-34,-4 4 25,5-5 1,0 6-31,-5 0 26,4-6 0,-3 5 0,4-3-19,-5 2 17,4 2 1,-5-1 3,2 1 1,3-1-1,-2 1 1,-2-1-5,1 1 153,1-1-148,-2-4 0,4 4 177,-2-3-145,-3-3-74,5 6 54,-4-4 0,4 3 21,-3-2-147,3 2 138,-4-7 1,5 7-132,0-3 107,-4 4 1,2 1-26,-1-1 0,2 1 12,-4 0 1,4-1 18,-3 1-18,-1-1 0,2 4 256,-4 0-245,5 0 0,-4-3 6,2-1 55,3 1-35,-3 0 3,-1-1-287,4 1 266,-4-6 1,5 1-172,0-2 163,0-3-19,0 4 0,0-4-40,0 2 77,0-1-72,0 7 29,0-3 87,-5 0-87,4-2 14,-4 1 11,5 1 1,-1 3 5,-2-2-2,2 3-10,-4-9 0,5 5 2,0-3-4,0-2 1,-1 8 14,-3-6 0,3 2-15,-2-2-9,1-2 12,2 9-6,0-9 2,-4 4-7,3-1 0,-4-2 4,5 2-3,0-4 1,0 5-1,0-4 81,0 4-73,0-1 1,-1-2-1,-3 1 121,3-2-110,-4-1 2,5 5 70,0-4-53,0 4-184,0-5 171,0 5 6,0-4-122,0 3-183,0-4 272,-4 0-1,2 0-9,-2 0-1775,4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8:42.625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11 64 7466,'-6'-11'599,"2"6"-147,4-5 58,0 9-182,0-4 0,0 1 146,0 2-282,0-7 1,1 8 387,2-3 121,-1 3-345,7 1 196,-3 0-246,0 0 0,3 0 56,-2 0 1,2 0-70,2 0 1,0 0-26,-1 0 0,5 0 87,3 0-95,-3 0-68,5 0 1,-2-3-9,6-1 1,-2 1-15,3 3 0,1 0 1,-2 0 0,2 0-157,-1 0 0,-3 0-121,3 0 1,-3 0 98,-1 0 0,0 0 145,0 0 1,-4 1-130,-3 2 0,1-1 21,-1 1 1,1-2 11,-1-1 1,-1 0-4,5 0 0,-5 4 47,1-1 0,1 1-3,-1-4 1,1 1 32,-1 2 0,-2-1-43,2 1 0,-1-1-45,1 2 0,-5-3 50,5 3 0,-4-3 2,4-1 0,-3 0-48,0 0 1,1 0-93,2 0 0,-3 0-17,4 0 1,-4 0 59,0 0 0,-1 0-127,1 0 164,-1 0-17,6 0 0,-5 0 11,3 0 0,-5 0-15,-2 0-141,0 0 139,-1 0 1,3 0-109,-2 0-13,-2 0-9,4 0 0,-7 0-12,5 0-97,-4 0 14,1 0 216,1 0-4,-4 0 0,9 0 1,-8 0 7,5 0-58,-5 0 151,3 0-118,0 0 20,-4 0 0,5 0-18,-3 0-214,-2 5 0,5-4-208,-2 2 223,-3-2 196,8-1-27,-3 0-10,5 0 160,-1 0 0,-3 0 9,0 0-108,-4 0-9,6 0 307,-8 0-341,9 0 1,-8 0-66,5 0 27,-5 0-114,3 0 217,0 0 23,-4 0 716,4 0-688,-5 5 0,-2-4-3,-1 3 1,2 2-12,-3 1 9,-2-3-29,5 6 0,-7-4-67,4 4 1,-4 1 73,1-1 0,1 4-77,-1 0 1,4 5 50,-4-1 0,1-2-10,-1 2 0,-1-2-10,4 2 0,-3 1-9,4-1 0,-4-2 19,3 2-41,-4 0 41,7-2 1,-5 0 49,2-2-49,3 3 0,-8-1 0,8 3 96,-3-5 0,-1 4-88,2-4 1,-4 3 2,3-3 1,-3 4-24,4-4 1,-5 4 5,1-4 0,1 3-48,-1-3 1,3 4-17,-3-4 1,4 1-27,-4-1 89,0-2-10,1 8 1,0-9 18,2 4 1,0 0 5,-3-1 0,-2 1 11,6-1 0,-4-2 39,3 2 0,-3 1 19,4-1 0,-4 4-31,3-4 0,-3 1 2,4-1 1,-4-1-170,3 5 141,-4-6 2,7 4 0,-5-6-203,2 1 0,3 3-17,-2 0 1,-2 0 91,2-4 1,-2 4 63,1 1 1,3-1-10,-2-4 1,-2 1-66,1-1 76,1 1 0,-1-1-236,1 1 164,-1-5-305,4 3 198,0-8-654,0 4 683,0-14 1,2-2-11,1-7 0,-1-1 61,5 1 1,-1-3-3,1-4 1,3 2-6,-3-5 1,2-4 22,2-3 1,-1-4 0,1 4 0,3-6-100,0-1 1,0-4-154,-4-3 1,5-1-302,-1 4 1,0 0 2046,-4 4 0,2 0-1069,2 0 1,-2 6-303,2 4-899,-3 0 0,-4 14 614,1-4 373,-1 8 0,0-1 194,0 5 0,-4 3 140,4 0 203,-5 4 1214,3-1-1829,-5 13 0,-3-2-151,-1 7 0,-1-1 146,2 1 0,1-1-93,-5 4 0,0 2 62,-4 6 0,4-3 22,0 3 0,0 0 129,-4 0 1,1 8-43,-1-2 0,1 5 159,-1-1 0,-3 2-130,0 5 1,-1 4 138,1 0 1,2-4-186,-2-3 0,6-7 25,1 0 0,1-6-473,-1-9 188,2-1 46,5-11 0,0-1-125,0-8-115,0-1 0,4-11 1,-1-1 1,5-4-97,-1-4 1,3-2 93,0-5 0,1-4-56,-1-2 1,1-2 137,0 1 0,-1-2 44,1 2 1,3-2 86,0-1 0,0-2-61,-4 2 0,1-2 196,-1 9 1,1 0 71,0 3 0,-1 9 111,1 2 0,-4 7 15,0 0 0,-4 5 144,4 2 1,-3 2 74,3-2 104,-5-3-61,7 4-315,-3-4 0,1 0 141,0 3-79,-4-2-50,6 3 105,-8 0 8,4-3-142,-5 8-218,5-4 167,-4 5 69,4-5 15,-5 4 1599,0-4-1246,0 15-346,0-3 0,0 8 1,0-4 1,0-4 61,0 0 1,0 0 4,0 3 0,-4 1-57,0-1 1,1 2 13,3 2 0,-4-1-49,1 5 0,-2-4 33,2 3 0,0 1-165,-4 3-39,5 0 109,-7 5 1,4-4 13,-2 3 1,1-3-21,3-1 0,-2 0-13,-2 0 0,-1 0 5,4 0 1,-4-1 10,1-2 1,1 3-47,-1 0 1,0 0 18,-4 4 0,2-3 4,2-1 0,-2 1 0,2 3 1,-3-3-17,0 3 1,0-3 9,3-1 0,-2 1-15,2 3 1,-1-6 15,1 2 0,-1-7 3,4 0 0,-3 1 60,3-1-58,-4 0-3,7-3 1,-5 3 0,3 0 0,0 1-14,-4-1 1,4-2-3,-4 2 1,3-1 28,-3 1 0,4-1-3,-4 4 0,4-4-21,0 1 1,-2-1-2,2 1 1,-4-2 181,3 2-170,1-2 1,-2-2 1,4 1-50,-3-1 60,-2 1-65,5-1 0,-3 1 1,4-1 1,0 1-5,0 0 1,-2-4-130,-1 0 1,2-4 51,-3 4 1,3-3 15,1 3 34,0-5-332,0 3 232,0-1-1,0-2-468,0 2 417,5-13 1,-4 5-24,2-6 156,-1 6 0,-2-2-20,0 3 153,4 2-108,-3-9 63,4 5-96,-5-6 1,0 0 5,0 1 1,1-2-94,3-2 1,-3-2 78,2-5 0,-1-3-283,-2-4 0,3-5-26,1-9 0,3-6-10,-4-5 0,2-5 39,-2-9 0,2-1-36,2-2 0,1 4 307,-4 10 0,-1 2 189,-3 12 1,1-1 92,3 7 1,-3 6-141,3 5 1,-3 5 437,-1-1 1,0 7 97,0-3 11,0 9 8,0 3-128,0 5 1,0 13-362,0 4 0,-4 10 325,1 1-59,-5 8-257,2 1 1,-1 6 108,0 3 1,0 2 13,-4 5 1,1 0 107,-1-1 1,1 7-121,-1 4 1,0-4 7,1 0 1,1-9 139,1-8-400,-1-5 54,8-10-184,-4-6 1,5-11 44,0-10 28,0-10 0,-1-3-37,-2-4 0,1-5-207,-1-7 1,1-7 23,-2-6 1,3 0-196,-3-4 0,-2-3 116,-1-4 0,2-2-120,-2-8 1,0 2 187,-4-6 1,0 3 45,1 0 0,-1 7 612,1 4-194,4 10-51,-3 16 0,7 7 300,-1 10-313,2 4 663,1 1 1,0 13-339,0 3 1,0 8-99,0 2 1,1 6 313,2 8-302,-1 2-90,7 10 0,-7-1-44,5 6 0,-1-1 119,1 5-128,3-2-21,-5-1 0,2 4-141,1 3 1,-1-7-489,3-4 442,-4-9-297,3-4 0,-8-13-2,3-2-133,-3-11 428,-1-1 0,-5-25-53,-2-5 0,-2-10 13,-1 3 0,-5-8-25,1-6 1,-4-5 10,0-6 0,-2-4 60,-1-3-1891,-5-12 1605,4 2 1,-8-12-73,2 5 1,-3 7 309,-1 10 1,2 6 407,2 15 0,3 10-262,8 15 816,-3 7-335,8 2-237,-3 5 0,9 5 547,2 2 0,3 6-554,1 1 0,5 8 52,2-1 0,4 7-109,3 0-31,2 8-85,5 1 1,0 5-101,0 0 117,5 1-350,-4-1 160,4 0 64,-5 0 1,3-1 26,-3-2 1,1-3-304,-8-4 363,5-1-185,-8-4 0,1-2 91,-5-8-289,-4-1 226,1-10 0,-8-2 173,-4-4 1,1-6-170,-3-4 0,1-2-98,-9-5 1,4-2 93,-4-6-423,-4-2 273,0-4 0,-9-6-37,3-1 0,-6-12-118,-1-2 1,-5-9-742,2-2-815,1-10 1688,-4-2 0,10 2 5,-1 10-275,10 14 564,7 17 1,5 12 546,3 10-419,3 4 1,5 6 167,2 7 1,0 7-45,4 4 1288,4 6-1447,1 8 1,8 3 389,-3 7-191,8-2 97,-3 7 1,9 0 77,-3 2-212,2-2-149,2 4 0,3-3 75,0 5 0,4-1 22,-4-3-471,0-7 202,-8-6 0,-5-4-302,-4-1 188,-5-4 31,-3-1-319,-5-9 4,-5-7 187,0-5 1,0-6 59,0-3 1,-5-8-8,-2-9 0,-2-1 65,-2-6-506,1-5 317,-5-4 1,-2-7-300,-4-1 0,0-3 176,0-5 1,0-4 78,0-3 0,2 0-106,-2-3-14,7 11 394,-6-4 1,11 20-221,2 4 870,-3 5-301,9 11-91,-4 5 0,10 11 224,2 7 1,3 3 237,0 0 226,1 1-683,4-1 0,-2 4 319,4 0-111,1 5-231,3-3-40,0 6-33,0-1 0,1 1 123,3 2-93,-3 3-33,9 5 0,-9 0-93,3-1 0,-3 1-212,-1 0 0,-1-1-456,-3 1 380,-1-5 158,-6-1 0,-4-10-429,-2-2 218,-3-7 528,-6-2-275,-1-5 1,-8-1 0,0-3 0,-6-3 28,-1-7 1,0-2-41,-4-6-118,-2-3 175,5-2 1,-8-6-366,2-2 33,2-3 313,-5 1 0,9-8 198,-2 3 14,6 2-275,3-1 408,9 9-212,1 5 1,8 4-83,4 13 388,4-3-239,15 12 1,1-3 11,5 8 0,3 2 90,0 4 1,6 5 394,1 3-333,0 2-98,10 1 0,-9 0 454,3 0-278,-3 0 15,-1 0-512,-4-4 113,-2 3 0,-12-8 78,-3 6 0,-7-4-437,0 4 342,-7-5 0,-6 2-70,-5-5 1,-5-3-304,-1 0 179,-1-4 56,-9 1 1,4 0-708,-5-1 370,-5 6 187,-1-8 0,-8 3-156,0-4 1,-2 0 44,2 0 148,-2-4 95,-1-2 1,5-1 40,5 0 1,5-4 139,-2-3 0,8-1 15,3 1 1,7-1-55,3-3 1,9-1 141,5 5-115,10-9-42,7 10 0,9-12 9,3 8 0,2-2-23,1 2 0,4 1-3,0 6 0,-5 3 372,-6 0-166,-2 4-95,-6 3 0,-3 3 109,-6 4 1,-3 0-90,-5 3 0,-4 4 149,-2 0 1,-3 5 2,-1-1 1,-8 2-6,-3 1-53,-2 0-165,-2 5 0,-5-1-110,-4 4 0,-4 1 48,3-2 1,-3-3-151,3-4 0,1-1-138,3-6 312,4-5-51,2-4 1,9-10-38,3-2 0,1-7-5,2-4 0,3-6-136,4-4 1,4-6 98,11-1 1,0 0-4,2 3 0,-1 0 112,1 1 0,-5 4 77,-1 2 1,-2 8-185,2 2 503,-3 4-120,-9 5 10,3 1-82,-8 5-5,4 5 0,-6-2 255,-3 8 1,-2-2-136,-4 9 1,-4 1 34,0 5 0,-4 0-127,4 4 38,-5 0-76,3 8 1,-4-4-72,2-1-211,3 1 246,5-14 0,0 5-1006,3-9 559,3 0 1,4-9-41,0-5 0,4-6 70,3-8 0,3-4-184,0-6 1,1-3 106,-1-5 0,1-1 46,-1-2 1,-4 6 484,-2-3-121,-3 8-98,-1-7 0,-1 9 438,-3-3 0,-2 9-86,-4 6 0,-1 0 26,1 7 0,-6-1-33,-1 4 1,0 5 172,0 2 1,1 3-243,-2 4 0,-1-2-75,5 2 1,0-1-179,4 1 0,-1-3 126,0-1 0,6 1-176,1-4 0,-1-1-252,2 1-32,-1-5 138,4 7 156,5-7 1,1 2 41,4-4 1,1 1-8,0 3 1,3-3 147,0 3-132,4-3-2,-1-1 0,7 0-130,1 0 131,0 0 15,-4 0-264,-5-5 258,4 4 1,-7-4-55,4 5-3,-4 0 72,3 0 0,-11 1-53,-1 3 1,-8-2-54,-3 5 247,-7-4-159,3 6 0,-9-7 39,2 5-46,-2-4 0,-1 1 1,0-4-15,0 0 1,-4 0 4,1 0-212,-1 0 227,9 0 0,-3 0-17,5 0 0,-1-1-9,1-2 1,5 0 151,-1-4-200,6 5 271,0-7 0,5 6-89,2-4 1,3 4-50,5-4 0,1 4-15,2 0-213,-3 2 208,9 1 1,-7 0-35,5 0 0,-2 0-12,2 0 1,0 1 12,-4 2 1,1 0-15,-5 4 1,1-1-11,-1 1 19,1 2 44,-5-3 1,2 1-1,-5 0-82,5 0 38,-6 4 1,2-1 35,-4 1 0,-1-1 1,-2 1 1,-3-2 35,-5-2-52,5 2 2,-3-7 0,7 6 206,-5-5 20,4 1-210,-6-4 164,8 0-147,-9 0 1,9-1-16,-2-3 0,-2 2 2,1-5 1,1 0 51,3-4-178,0-4 135,0 3 0,0-3-23,0 5 1,0-1-18,0 0 1,0 1-146,0-1 154,0 5-21,0-3 0,0 7-58,0-5-67,0 4 71,0-6 1,3 7 27,1-5-5,0 4 156,0-1-124,-3 4-23,4 0 65,-5-5 1,1 4-11,3-3 35,-3 3-158,4 1-310,-5-5 255,0 4-36,0-8 0,0 7 351,0-6-214,0 6-66,0-3 328,0 1-249,0 3-13,0-9 258,0 9 2,0-4-143,0 1-136,0 3 129,0-4-85,0 0 0,0 3-379,0-5 315,4 4 1,-3-2 48,3 1 1,-2 3 25,2-3-16,-3 3 58,4 1 166,-1-4 1,-1 2-213,4-1 437,-5 2-216,7 1 0,-7-2 211,1-1-124,3 2 1,0-4-172,4 5 1,-3-1 22,0-3 1,-3 3 22,3-2 22,0 2-31,4-4 16,-1 4 13,1-4-97,-1 5-2,1 0-16,-1 0 1,0-1 124,-3-3-13,2 3-73,-3-4 0,4 2 6,1-1 1,-4 0-48,0 0 0,-3 3 1,3-2 1,-4 0-2,4 0 1,-3 2 10,3-3-190,-5 3 230,7 1-184,-7 0-75,2 0 127,1 0 30,-4 0 112,4 0 209,-1 0-28,-2 0-227,2 0 14,1 0-39,-4 0 0,5 0-3,-2 0-230,-3 0 132,8 0 13,-8 0 0,5 0 30,-2 0-33,-3 0 136,8 0-110,-8 0-37,4 0 49,0 0 6,-4 0 116,8 5 6,-8-4-96,9 3-4,-9-4 1,5 0 82,-3 0 75,-1 0-16,7 0 2,-8 0-219,4 0 17,-1 0-18,-2 0-541,2 0 479,1 0-78,-4 0-56,4 0 290,-5 5 194,5-4 86,-4 4 98,3-5-372,-4 5 0,0-3 134,0 5 0,0-3-131,0 3 0,-1-4 62,-2 4 0,0 0-65,-4 4 1,4-1-4,-4 1 0,1 3 11,-1 0 1,-2 1-11,2-1 1,1 1-30,-1 3 1,1 1-12,-1-5 1,-3 4 106,3 0 0,1 1-72,-1-2 1,4 3 62,-4-2 1,3-3-39,-3-1 1,4 1 0,-4-1 1,4 0 28,0-3-61,2 0 24,-4 4 0,3-3-98,-5 2 1,4-3 95,0 0 0,-2-1-118,2 1 0,-4-1 97,3 1 0,-1-4-129,2 0 1,2 0 95,-3 4 0,0-1-1,0 1 0,-1-4 5,2 0 0,2 0-2,-3 3 0,-1 1 20,2-1 1,-2 1-20,2 0 0,2-1 47,-3 1 1,-1 3-4,2 0 1,-2 0 2,2-4 1,0 4-1,-4 0 1,5 4 5,-2-4 0,0 1-1,0-1 1,0-2 5,0 2 1,3-2-37,-3-2 0,2-3-1,-1 0 1,1 0-78,-1 4 89,2 0-6,-4-1 1,4 2-87,-3 2 75,-2-2-8,5 7 0,-7-6-4,5 5 1,-2-4 1,1 4 1,3-4 2,-2 3 1,-2 0-32,1 0 0,1-2-5,3-4 0,-4 1-352,1 2 300,-1-3 0,4 5-435,0-6 1,0-3-967,0 0-916,0-4 2409,0 1 0,0-4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8:44.72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222 11 5853,'0'-6'447,"1"2"44,2 4 1697,-1 0-1554,2 4-363,-4-3 0,0 5-62,0-2 1,0-2 61,0 5 1,0-3-8,0 3 0,0 0-25,0 3 0,-1 1 11,-2-1 0,0 1-42,-4 0 1,5 3-3,-2 0 1,0 1-6,0-1 1,-3-1-95,4 4 0,-4 0-44,3 0 1,-3 3 68,3-2 0,-3 2-128,4 1 0,-4-4-8,3 1 1,-3-5-17,4 1 1,-2-2 63,2-2 1,1 1-14,-1-1 0,1 0 59,-2-3 38,3 2-240,-4-3 103,5 4 0,0-3-31,0 1 27,0-6 0,0 4-12,0-3 1,0 0 26,0 4 1,-1-5-21,-2 1-3,1 3 17,-2-5-6,4 4 100,0 0 11,0-4-2163,0 4 1910,0-15 0,0 3-95,0-7 0,0 6 33,0 1 33,0-5 57,4 1 1,-2-8-4,1 5 1,-1-5 0,2 1 0,-3 0 155,3 0 0,-2-4-92,1 4 1,-1-4 70,1 4 0,-2 2-7,-1-1 0,0 4 144,0-1 0,1 2-179,3 1 22,-3 1 14,4-1 1,-5 5-25,0 2 464,0 4-399,0 9 0,-1-4 74,-3 9 0,3-5 181,-3 5 0,2 3-97,-1 0 1,1 3 59,-1 1 1,-2 1-23,2 3 0,-2-3 93,2 3-447,1-3 223,-2-1 1,0 0-3,1 0 0,-1-1-37,4-2 0,-1-3-46,-3-4 0,3-4-238,-2 0-154,2-5 267,1 3-92,0-15 1,0 3 38,0-7 0,0 1-120,0-1 1,-4-2-39,1-5 0,-1 1 11,4 2 1,0-1 107,0 1 1,-3-1 4,-1 2 1,1-2 81,3 5 1,0 0 166,0 3 1,0 4 313,0 0-204,-5 5 95,4-3 1,-4 10 28,5 2 1,0 7 129,0 3 1,-4 3-130,1 1 1,-1 1 10,4-1 1,0 0-92,0 0 0,0 0 14,0 0 1,0 0-206,0 0 0,0-3 46,0-1 1,0-4-241,0 1 0,0-6-226,0-1-104,0-4 72,0 2 169,0-15 1,0 3-35,0-7 0,0-1 104,0 1 1,0-4-70,0 4 1,0-1 107,0 1 0,0 2 50,0-2 0,0 2 0,0 2 0,-3-1 123,-1 1 1,1-1-89,3 1 0,-4-1 152,1 1 1,-1 3-15,4 0-31,-4 4 105,2-6 0,-3 8-34,1-3 132,3 3 70,-4 1-133,5 5-133,0 0 0,0 6 3,0 0 1,1 0 90,3 3 0,-3-2-88,3 2 0,0 1 174,0-1 1,-1 2-146,-3-2 1,4-3-49,-1 3 0,1-2-32,-4-1 0,3-1-151,1 1 1,-1-4-53,-3 0 0,0-4-18,0 4-59,5-4 136,-4 1-664,4-4 572,-5-9 1,0 4 99,0-9 0,0 5-7,0-5 0,0 2 28,0 2 0,-4-4-10,1 0 0,-1-2 106,4 2 0,0 3-34,0-4 0,-1 4-36,-2 0 65,2 1 335,-4-1-165,5 5 36,0-3 0,0 9 6,0 0 0,0 5 42,0 5 0,1 2 11,3 2 0,-3-1-85,2 4 1,2 0-26,-2 0 0,2 2-66,-1-5 0,-3 4-125,2-4 0,0 0 158,0-4-378,-2 1 231,4-1-317,-5 1-174,5-5 370,-4-1 0,4-10-227,-5-2 1,0-3 106,0 0 0,1-2-9,2-2 1,-2 2 70,3-2 1,-3-1-117,-1 1 265,0 0 0,0 3 411,0 1 338,0-1-281,0 6 82,0-5-215,0 9-61,0-4-7,0 15 1,0-3 94,0 7 0,0-3-166,0 0 0,0 1 15,0 2 0,-1-3-159,-3 4 0,3-4 129,-2 0 0,2-4-272,1 0 88,0 0-170,0-1 1,0 0-685,0-3 531,0-2 1,0-5 0,0-8-1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8:57.410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1319 217 8952,'3'-21'0,"1"1"0,-2 3 948,-1 2-1282,-1 8 1,-1 3 393,-3 4 0,-1 4 391,-6 3 1,-4 8-113,-3 2 0,-6 4 143,-4 4 1,-8 6-88,-2 8 0,-7-1-211,0 0 1,-6 6 23,2 5 1,-8 5-374,-7 5 0,0 5 137,-6 6 1,4 1 147,-1-4 0,5 1-176,6-8 1,9-2-55,12-12 22,2-5 141,21-25-30</inkml:trace>
  <inkml:trace contextRef="#ctx0" brushRef="#br0" timeOffset="1">319 1144 13111,'-8'11'16,"-16"19"-293,14-16 137</inkml:trace>
  <inkml:trace contextRef="#ctx0" brushRef="#br0" timeOffset="-1">256 1226 12448,'-2'3'-24,"-4"3"-163,6-2-53,7-8 1,-6 3 206</inkml:trace>
  <inkml:trace contextRef="#ctx0" brushRef="#br0" timeOffset="-3">298 1199 10734,'20'-22'-165,"-19"21"158</inkml:trace>
  <inkml:trace contextRef="#ctx0" brushRef="#br0" timeOffset="-5">355 1135 10333,'6'-7'-25</inkml:trace>
  <inkml:trace contextRef="#ctx0" brushRef="#br0" timeOffset="-7">388 1093 10189,'3'-4'-13,"39"-53"-155,0-3 158,0 0 0,5 1 21,2-1 0,10-3 158,1-4 1,4 4-20,-4 3 1,1 7 120,-1 0 1,-1 2-149,-6 9 1,-3 4-214,-7 10 1,-11-2 98,-4 6 0,-5 0-32,-6 7 160,-6 1-140,-6 11 0,-11 5 172,-5 7 1,-5 8 83,-9 6 1,-3 9-192,-7 9 0,-6 2 28,-5 1 1,0 2 5,4 1 0,0 0 25,0 4 0,-5 1-9,-2 7 1,-4 1-1116,-3 5 1268,2 1-181,-3-1 1,6-3 31,6-8-337,8-6 150,20-24-90</inkml:trace>
  <inkml:trace contextRef="#ctx0" brushRef="#br0" timeOffset="-9">456 1072 11379,'20'-28'-475,"5"-14"-18,7-5 185,6-6 0,8-4-109,3-3 1,3-2 591,0-1 0,1-7-359,0-1 0,-4-4 29,0 5 0,-4 2 157,0 1 1,-4 6-32,-5 9 1,-6 7 380,-9 17 1,-5 5 101,-1 9-200,-8 0 504,-3 12 1,-20 11-525,-5 8 1,-6 7-51,2 0 1,-2 1 158,-4 6 0,-1 0-196,0 8 1,1-2-8,-1 2 0,-1 6-112,-2 1 0,1 1 67,-4 2 1,-5 6-292,-2 8 0,-7 7 347,-1 7-1156,5-7 1083,-3 3 1,11-11-34,5-2 0,4-6-12,11-8-3</inkml:trace>
  <inkml:trace contextRef="#ctx0" brushRef="#br0" timeOffset="-11">422 1093 10162,'3'-6'-40</inkml:trace>
  <inkml:trace contextRef="#ctx0" brushRef="#br0" timeOffset="-13">433 1072 10021,'6'-11'-74,"24"-36"-188,1-5 10,4-4 1,6-3-133,1 0 1,1 0 774,7-4 0,-1 0-319,4 3 0,-1 1-5,1-1 0,-9 10-83,-1 1 0,-12 9 55,1 5 1,-9 7-62,-2 3 176,-4 8 0,-12 7 45,-5 10 0,-5 3 220,-6 7 1,-5 4-65,-5 11-65,0 2-103,-10 9 1,3 2-53,-7 4 9,-2 5-41,-1-4 0,-3 8 86,2-1-308,-6 6 253,-3 7-1394,-5 2 1354,0 3 1,-2-1-30,2 4 1,-2-2-178,6 1 1,43-62 123</inkml:trace>
  <inkml:trace contextRef="#ctx0" brushRef="#br0" timeOffset="-15">319 1196 11775,'-2'3'6</inkml:trace>
  <inkml:trace contextRef="#ctx0" brushRef="#br0" timeOffset="-17">256 1273 11994,'-7'8'26,"5"-6"-30</inkml:trace>
  <inkml:trace contextRef="#ctx0" brushRef="#br0" timeOffset="-19">421 1093 9830,'4'-6'-18</inkml:trace>
  <inkml:trace contextRef="#ctx0" brushRef="#br0" timeOffset="-21">436 1072 9768,'9'-13'-38,"25"-31"34,-10 9 0,1 1-200,-4 6-34,-5 7 31,0 5 112,-11 10 1,-6 11-17,-9 9 1,-5 10-88,-7 4 596,1 7-266,-4-2 0,-2 7 614,11-22-582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8:57.418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30 2427 14230,'4'-10'12</inkml:trace>
  <inkml:trace contextRef="#ctx0" brushRef="#br0" timeOffset="-1">39 2405 14255,'5'-17'20</inkml:trace>
  <inkml:trace contextRef="#ctx0" brushRef="#br0" timeOffset="-3">45 2386 14292,'10'-17'146</inkml:trace>
  <inkml:trace contextRef="#ctx0" brushRef="#br0" timeOffset="-5">69 2342 14633,'2'-4'28,"16"-26"75,-4-5 0,5 3 79,-2-4 0,3 2-100,1-1 0,-1 1 12,-2-4 0,2 4-113,-3-1 1,0 3 119,0 4 1,-1-3-22,2 3 1,-2 1 58,-1-1 1,-3 4-23,6-5 1,-4 3-29,4-3 0,-4 0-31,3 5 0,-3-2-101,4 1 0,-4 3 8,3-3 1,-4 3 40,1 1 1,2 3 56,-2 1 1,3-1-16,-3-3 1,4 4 45,-4-1 0,1 0-54,-1-3 0,1-1 134,3-3 1,1 3-147,-5-2 1,1 1 4,-1 2 0,-1 0-7,5 0 1,-6 1-102,3 3 0,-4-3 67,0 2 1,3 2-23,0-2 1,0 4 31,-3-3 1,3 2 4,0-2 1,3 0 121,-3 0 0,1-2-125,0 5 1,-3-5 142,6 2 1,-4 0-87,4 0 1,-4 0 37,3 0 0,-3-3-94,4 2 1,-5 3-7,1 1 1,-1-1 3,1 1 0,-3-1 37,4 1 1,-3-2-117,2-1 1,-2-2 87,2 5 1,-1-5-121,1 2 1,-2 0 100,2 0 0,1 3-13,-1-4 0,1 4 21,0-4 1,-3 4 2,6-3 0,-4 4 1,4-1 1,-4 1 3,3-1 0,-4 2 12,1-2 0,1 2-16,-1 2 1,2-1 0,-2 1 0,-3-1-2,4 1 0,-4-1 62,0 1 1,-1-2-65,1-2 1,3 2 0,0-2 0,0 2 1,-3 2 0,-1-4-1,1 0 1,3-2-6,0 2 1,0 3 11,-4-3 0,1 2-9,-1 1 0,1 1-4,0-1 0,-1 4-5,1 0 1,-1 1 4,1-1 0,-1-2 2,1 2 0,-2 1 0,-2-1 1,3 1-2,-3-1 0,2-1 0,2 4 0,-1-4 2,1 1 0,-4 1 21,0-1 1,-1 4-19,1-4-2,2 4 1,-7-1-1,5 4 0,-4 0 723,1 0-1050,-13 0-314,7 0-820,-8 0 585,6 0 1,1 0-599,-4 0 0,5 1-1429,-2 2 2902,-2-1 0,1 7 0,-6-3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9:02.5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 1477 8103,'-5'10'-975,"4"-4"1242,-4-1 0,5-6-14,0-3 1,0 2-52,0-5 0,0 3 588,0-3-378,0 0 0,1-7-146,3 0 1,-1-1 58,8 1 0,0-7-53,10-7 0,0-12-256,10-6 1,9-15 58,13-9 0,-23 27 1,1-2-351,5-5 0,2-2 0,1-2 0,2 0 224,6-2 0,1 0 0,-1-1 0,0 0-196,-1 3 0,-1-1 1,-1 3-1,-1 0-758,0 2 1,-2 2 1004,-4 4 0,-1 1 0,5 1 0,-1 2 0,27-30 0,-1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9:03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1044 8316,'-7'3'0,"0"1"0,0-1 0,1 2 688,2-4-305,4 4 0,1-5 66,2 0 0,4-6-152,7-4 1,-1-6 15,5-5 1,1-4-88,5-4 0,3-7 32,5-6 0,3-5 48,0-6 0,10-9-77,0-5 1,6 1-486,1-1 0,1 4-75,0 3 1,0 1-496,-1 3 0,-8 7 162,-6 0 0,-5 9-1313,-5 5 1977,-2 2 0,-5-3 0,0-2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9:03.6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1055 8211,'-11'6'-741,"5"3"1824,-3-8-244,8 9 495,-4-9-944,5 3 1,1-5-128,3-2 0,-1-3 140,8-5 1,-2-5-111,9-5 0,-1-1 0,4-7 0,2-3-36,1-7 1,7-5-34,4-2 1,1-8-60,-1 1 0,3-7-142,4 1 0,4-2-145,-1 1 0,1 7-370,-4 8 1,0 1-646,1 2 0,-4-2 541,-3 1 0,-2 0-666,-10 8 1,0 5-65,-7 5 1326,-2-2 0,-9 9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1T07:49:18.7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1108 3200 7930,'-23'2'8,"2"1"1,1 1 8,4-1-17,0 5 1248,-3-7-735,3 6 1,-5-7 741,3 0-636,3 0-305,-11 0 0,9-2 582,-6-3-577,1-2 0,-1-5 10,0 3 0,5-4 78,-5 4 0,0-3 25,-4-1 0,4-3-146,0-2 0,1 3-27,-6-3 0,-4 1-26,0-1 0,-4 3-93,4-4 1,-1 0 28,1 0 1,1-5 0,-5 1 0,4-3-121,-5-1 0,7-5 48,-2 0 1,5-6-39,4 2 1,-1-2 69,5 1 1,1-2-155,5 2 1,-1-7 39,0-1 1,5-1-88,0 5 1,4 0 2,-4 0 0,5-5-15,-5 1 1,6-1 87,-2 5 0,4-1 20,1-4 1,0-1 85,0-3 0,1-3-47,4 3 1,2-4 0,7-3 0,0-3 334,-1 1-297,1-9-463,0 18 558,5-11 1,-2 9 306,6-2-271,-6 8 0,8-12-6,-2 13 1,3-1-5,1 5 1,5-5-92,0 1 0,5-2 35,-6 1 1,7 4-37,-1-4 0,1 1 23,-2 3 0,4-2-141,-4 8 0,-1-4 89,2-1 1,-1 0-30,5 0 1,-1 6 363,-4 4 1,4 2-436,-4 1 1,4 2 51,1 4 1,0-4 29,0 3 0,-5 2 55,1-2 1,2 2-56,2-2 1,3-1 66,-7 5 0,4-3-46,4 3 1,2-3-9,4 3 1,2 1-35,-3 4 0,-3 2-7,-1 3 1,1-1-31,-2 5 0,1 0 50,-5 5 1,4 0 83,1 0 1,6 0-102,-2 0 0,-3 7 0,-1 2 1,1 3 21,-2 1 1,1 1-5,-5 0 0,-2-1 0,-2 1 0,1 1-1,-6 4 1,4-3 140,-4 7 0,1-5-87,-1 5 0,-3 0 16,3 4 0,-3 1-145,-2-1 0,-4 5 0,0 0 0,-5 4 0,5-4 0,-6 6 0,1-1 0,-3-2 0,-1 1 0,1 0 0,3 5 0,-7 0 0,2 1 0,-3-6-98,-1 0 1,1-4-88,-5 5 1,-1-2 67,-4 1 1,0-1 60,0-3 0,0 0 9,0 9 1,0-8 24,0 8 1,0-7-73,0 2 1,0 1 5,0 4 0,-1-2 107,-4-2 1,4-2-46,-4-3 0,-1-2-69,2 7 1,-5-7 8,4 2 0,-4-3-42,4-2 1,-4 2 121,5 3 0,-7-3 106,2 3 1,1-4-110,-1 0 1,5-4 7,-5 3 1,-1-7 134,-3 8 1,-1-4-73,0 3 1,-1 1 113,-3-1 1,1 5-110,-6 0 1,5 0-66,-5-5 0,5 0 69,-5 1 1,2-1-12,-2 0 1,-1-4-10,6 0 0,-2 0-1,2 4 0,3-6-29,-4-2 0,3 0 22,-3 0 0,4 5-67,-3-1 0,-2-2 33,2 2 1,0-7-5,4 3 0,-4 2 43,0 2 0,-5-4-10,5 0 0,-2 0 58,2 0 1,1 3-77,-6-3 0,5-1-25,-5-4 1,5-1 8,-5 1 1,5 0-66,-5-1 0,2 1-19,-2 0 1,-3-1-97,3 1 0,2 1 124,-2 3 1,2-2-110,-2 2 1,-3-3 101,4-1 0,0 4-8,0 0 1,-1 0 37,-5-4 1,6 0-39,-1-1 0,2 0-45,-2-4 1,2 1 58,2-5 0,4 4-100,-3-4 0,-2 4 83,2-5 0,4 2-7,5-1 1,0-4 0,-5 4 0,1-2-2,-1 2 1,-4-4-65,0 4 0,-1 1 45,6-2 1,-3 2 102,-2-1 0,3-4-59,-3 4 0,3 1-2,1-1 1,-1-1 8,-4-4 0,9 0 8,-4 0 1,4 0-32,-4 0 1,0 0 18,1 0 1,-1 0-355,0 0 1,0-1-143,1-4 15,-1 4 0,0-5-190,1 6 0,-1 0-1511,0 0 1508,1 0 0,-1 0-196,0 0 1,5 0 919,0 0 0,0 6 0,-5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9:04.06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1234 8248,'-5'6'0,"-2"-1"451,-2-1-43,3-2 212,1 2-241,5-4 1,1-4-37,3-3 0,3-4 152,7-3 0,-1-2-198,4-5 0,2-5-30,6-2 0,-2-5 44,5-6 0,4-1-96,3-9 0,5-5 16,-1-5 0,6-5-304,4-2 1,6 1 78,2-2 0,-1 8-114,-3 2 1,-1 0-541,1 1 1,-8 4-511,-3 6 1,-7 4 399,0 4 1,1 1-75,0 6 0,-3 4 27,-4 2 805,-8 3 0,-1 3 0,-3 5 0,3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9:18.4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1856 401 8343,'0'-6'96,"-5"1"1375,4 5-150,-8 0-832,8 0 0,-5 0 309,2 0-445,3 5 0,-7-3 153,4 5 0,0-1-133,0 1 0,2 3 37,-5-3 0,0-2-69,-4 2 1,1 2 128,-1 5 0,1-3-118,-1 4 1,-3-4-76,0 0 0,-1 0-57,1 4 1,-1-4 40,-3 3 0,-2 2-167,2-2 1,2 1 35,-2-1 0,1-2-115,-4 2 0,1 1 105,2-1 0,-2 5-94,3-2 0,-3 0-38,-1 0 1,3 0 140,1 0 1,3 3 131,-4-2 0,4-3-125,-4-1 1,6-1 130,-2 1 1,1-2-99,-1 2 0,2-4-16,-2-3 1,2 3-2,2-3 0,-1 1-44,0-1 0,0 2 0,-3-2 0,1 6-109,-5 1 0,4 1 2,-3 0 0,3-3 78,-4 6 0,4-4-1,-4 4 0,4-5-48,-3 1 1,7-3-106,0 0 1,2-1 96,-3 1 1,1-1-15,-1 1 0,0 0 107,1-1 1,-1 1 7,1-1 1,-4 4-95,0 0 1,0 0 30,3-3 0,1-1-95,-1 1 1,0 3 86,1 0 0,-1 0-7,1-3 0,-4-1-49,0 1 0,0-1-31,3 1 0,1-2 20,-1-2 0,4 3-1,0-3-1,0 2 25,-4 2 0,1-2 0,-1-2 0,1 2-156,-1-2 148,1 3 59,-1 0-61,1 1 0,-1-2 4,1-2-50,-1 3 49,0-5 0,4 6 2,0 0 42,0-1-39,-3 1 0,0-1 112,3 1 1,-2-1-106,2 1 0,1-1-36,-1 1 0,4-1-36,-4 1 0,4-4-77,0 0 107,-3 0 1,4 4-50,-6-1-24,6-4-38,-7 3 89,3-3 1,-1 1-29,0 0-118,0 0 157,1-1 0,-3 4-30,2-3 216,-3-3-176,4 6 1,-3-5-24,2 6 121,2-5-90,-4 3 1,7-4-24,-5 2-42,4 2 62,-6-7 1,6 7 79,-4-2-82,5-2 20,-7 4 1,6-7 202,-4 5-202,0 0-6,1-1 235,-3 4-222,3-5 0,-1 5 2,0-3 107,5 2-94,-8-3 0,8 3-3,-5-2 0,4 3 23,-4-3 0,4-1-185,0 1-27,-3-5 189,5 3-379,-4-1 213,5-2 1,-4 4 11,1-3 141,-1-2-96,0 4-10,3 0 56,-4-4-49,0 8-37,4-8 8,-8 9 85,3-4 1,-4 1 22,3 0 0,-1-4 5,5 4 0,-4-3-7,3 3 1,-3-4-5,4 4 0,-6-3-47,2 3 147,3-5-98,-1 7 1,1-6 113,1 4-116,-5-5 0,7 8 68,-9-9-62,9 8 9,-4-8-8,1 9 85,3-9-81,-4 3 40,5 1 1,-4-2 40,1 4-62,-1-5 81,0 3-74,2-1-39,-2-3 0,3 5-29,-3-2-103,3-3 158,-4 4-211,5-1 177,-4-2 21,2 7-21,-2-8 9,4 4 1,0-4-22,0 2 28,0-1 1,-4 3-7,1-1-8,-1-3 0,4 4-35,0-5 53,0 5 0,-1-4-22,-3 2 57,3-2-41,-3-1-107,4 0 81,0 5-39,0-4 39,0 4-2205,0-5 2012,0-5 0,0 3-51,0-5 297,0 0-140,4 1 1,-1-3-66,4 2 1,-4-6 39,4-1 1,0-2 23,4 2 0,-1-2 27,1-5 1,3 0 3,0 0-34,0-5 5,1 4 76,2-9-60,4 4 1,0-7-89,0 3 356,0-3-94,0 2 1,1-1-195,3-2 201,-3-2-111,9 4 1,-9-3 108,2 4-131,-1 0 10,-2 1 231,5-1-217,-4 5 12,-1-3 0,-1 7-2,-3-1 3,3 1 1,0 4-36,-2 1 238,2-2-186,-4 4 1,5-2 112,0 1-108,5-6 1,-4 1-48,3-3 0,-3 0-5,-1 0 0,5-4-5,2 1 0,-2-3 0,0 1 1,-1 2 0,-2-2-3,1 6 0,-1-3 43,-2 6 0,0-3-2,0 7 0,0-3 23,0-1 1,2 0 24,-1 0 0,1-1-20,-5 1-29,6 0 46,-2-4 1,4 2-7,-5-1 0,0 1 47,0 2 1,2 0 7,1 0 1,-1 1-56,1 3 1,-3 1 1,-3 6 0,1-1 10,-5 1-11,4-1 3,-1 1 1,-1 0-49,-2 3 57,-2-2-9,-2 3-175,1 0 77,-5 2 1,2 2 29,-4-1-24,-1 2 169,-3-4 0,-1 6-99,-3 3 1,-3 2-29,-7 4 0,-2 5 25,-5 3 0,-5 3-35,-2 4 1,-4 3 50,-3 7 0,1-1 12,-4 4-16,4 1-764,-7 8 1054,-2 1-293,-14 9 1,-3 7-2,-7 6 150,33-34 0,-1 1 14,-29 36 1,0 0-64,4-3 0,11-12 320,3-13-47,12-11-140,13-8 0,10-13-160,8-2 1,3-8-424,3 1 271,3-8-80,5-2 1,5-6-102,5-2 0,3-7 72,7-7-320,-1-7 695,11-2 0,-6-7-532,7-1-373,-7-3 306,11-5 0,-8-1-32,8-2 0,3-4-177,7-7-659,-2 3 1230,4 1 1,-10 5-1,-3 5 1,-5 9 237,-1 2 1,-9 11-196,2 3 535,-3 5-390,-2 6 0,0-3 52,-2 3 0,-6 0 61,2 0 1,-7 4-186,0-1 703,-3 2 1,-1 5-598,-3 0-74,-2 5-70,-5-3 1,0 6 123,0 3 1,-9 2-108,-1 4 0,-8 5-71,1 3 0,-8 2 83,-3 1 0,-4 5 26,-3 2 0,-2 5-45,-6 5 1,1 1-3,0 7 0,-6 3-1222,-5 4 1763,-9 4-331,-7 11 1,1-5 6,5 0 346,9-4-278,17-11 1,5-3-188,14-10-201,6-10 93,12-9-202,0-6 0,1-4 139,2-2 0,4-4-138,7-4 1,3-8 1256,4-9-1445,9-9 160,8-8 1,7-5-142,8-3 1,1-1-245,6-2 0,2-6 271,-2 3 1,-3-7 67,-1 3 0,2-4 224,-2 4-950,5-1 798,-12 9 217,-2 11-156,-11 2 255,-9 13-159,-1-4 1,-6 7 13,-3 5 215,-1 0 1,-7 12 357,-2-5 827,-2 4-1194,-5-1-2,0 8 0,-2-1 142,-1 4-159,-8 4 0,-5 3-273,-5 7 46,-5-2 1,-5 12 193,-8-3-278,-7 7 79,-2 2 1,-5 3 10,1 2 0,-6-1-165,-1 9 0,-7 2 290,-1 5 0,2-6 163,5-5 0,13-9 359,12-5-239,11-5-866,14-15 345,10-3 0,6-13 132,4 1 0,7-6-83,4-2 0,2-4 99,9-6 0,-2-5 67,9-2 0,3-4-254,4-3 1,3-2 90,-3-6 1,1 5-145,-2-1 1,1-3 21,0-4 374,-5 5-204,-10 5 1,-4 9 63,-2 2 1,-4 4 159,-4 4 1,-2 1-183,-8 6 0,1 3 210,-5 0-52,1 4 0,-5-1 77,-3 4 1,-3 4-8,-7 4 1,-4 2-174,-6 4 1,-4 4-92,-7 6 0,-4 1 76,-7 7 0,2-2-114,-5 9 0,-1-1 194,-2 4 0,-6 7-9,-2 3 1,9-8 185,5-2 0,15-13-87,13-8 1,13-10-424,16-11 0,10-7 14,11-11 1,9-5-28,8-13 1,0-1 33,4-5 1,-3 0-209,6-1 1,-2 0 92,-1-3 1,0 2-45,-1-5 0,-8 9 210,-6 1 0,-8 6 76,-6 5 0,-7 4 441,-7 6 73,-4 3-46,-6 9 1,-5 1-121,-2 5 0,-7 9 73,-3 1 1,-9 12-24,-6 3 0,-4 4-91,-6 3 1,-5 1-72,-2 2 0,1-2 9,-1 2 1,3 2-3,-3 2 0,10-7 126,4-4-141,11-5 0,15-11-276,9-5 1,9-7-377,9-7 0,8-10 201,5-11 0,10-7-83,9-4 0,-4 2-721,0-2-42,-3 5 855,-5-2 0,2 4-493,-5 1 389,-9 4-76,-2 1 876,-12 5-316,-1 5-77,-7 0-160,-4 6 1146,0 4-897,0 1 0,-4 5 978,-3 0-682,-8 0-180,-1 10 1,-10-1 129,-2 12 1,-7 3-124,-4 7 0,-3 2 122,-3 2 0,1 1 9,-2 3 0,2 3-100,-2 0 1,3-1 93,-3 2 436,17-11-391,4-10 1,21-8 139,4-7-1165,9-3 519,12-13 1,11-7-897,6-13 748,8-6 1,3-2-16,8-5-324,-4-1 1,1 5 144,-4-1 1,-2 4-23,1-4 0,-5 2 133,-9-2 0,-5 8 42,-13 6 1,-3 4-206,-7 3 860,-2 3-271,-5 9 1,-1 1 1029,-3 5-636,-2 5-332,-9 6 0,-2 6 278,-8 8 1,-5 2 40,-6 4-201,-8 6-45,5-4 1,-15 8-70,5-3 0,-5 3-8,5 1 1,-2 4-414,-2 0 671,0 4-161,15-16 0,8-3-207,20-17 88,4-7 0,12-3 110,4-4-1343,5-4 595,11-7 280,6-10-473,5-11 768,10-5 1,1-4-485,5 2-174,-5-2 307,-1 8 1,-6-3-106,-3 5 1,1 0-55,-7 3 1,-8 3 480,-10 8 0,-7 5-61,-3 5 601,-3 5-337,-6-3-126,0 10 1,-12 2 88,-4 7 0,-6 7-133,-8 7 0,-6 6-52,-5 1 0,-4 5 105,1-1 1,-7 10 83,-4 4 1,-5 6-153,-5 1 1,-4 2 222,34-31 1,-1 1-583,-3 4 0,1 1 525,-29 29 1,32-31-1,0 1 199,-23 24 0,8-10 99,13-11 0,12-9-423,12-12 0,12-8-886,13-6 765,3-3 651,5-6-1351,-4 4 1311,9-8 1,-2-2-1547,7-6 402,1-8 312,11-2 1,0-9-532,5-3 1,-1 2 213,-2-2 0,2 4 68,-2-4 352,-3 5 1,5-2 0,-3 4-29,-1 1 1,1-1-15,-3 0 0,-4 6 159,1 1 1,-6 4-24,-9 3 0,-5 3-166,-5 4 486,-5 6 0,0 1 71,-6 8 1,-8 1 60,2 6 0,-9 5-124,-2 6 1,-5 0 75,-5 6 1,-1 0-108,0 4 1,1-1 107,-1 1 0,0 0-222,1-1 1,-2 3 69,-2 5 1,2-1-223,-2 8 1,2-1 119,1 0 1,-3-1 50,0 1 0,1-2-25,6-5 1,-1-3 5,4-7 1,-1 3-55,2-3 1,2-1-11,-3 1 0,4-3-85,3 3 1,-2-5 90,3 2 1,2-3-20,1-1 0,2-3-70,1-1 1,1-4-193,-1 1 0,1-2 80,-1-2 0,4 0-106,0-3 0,4-2-118,-4-5 226,4 4 222,-2-3-154,5 4 42,0-5 1,2-5-181,1-2 191,3-2 0,9-6 0,3-3-162,2-2 0,1-2 139,0-3 0,5-1-5,2-6 1,2 3-110,2-3 0,2 2-2,5-9 1,-1 0 1,8-3 1,-3 0-27,-1 0 1,-4 3-17,-3 0 0,-3 5 81,-4-1 0,-6 7 159,-4 4-43,-6 1 0,4 7 0,-6 2 199,1 2-85,-1 2-14,-4-1 0,2 4-45,-4 0-5,-1 5 95,-3-3-88,0 5 141,-4 5-3,3-4-154,-9 8 0,1 1-85,-5 4 1,-1 3 85,0-3-119,-1 5 90,-5 2 0,1 1 22,2 3 103,-6 2-122,11-5 1,-12 5 64,8-2 0,-7-2 5,0 5 0,-4 4 81,3 3 0,-8 1-63,2-1 1,-3-1 21,2 5 0,-2-3-39,2 0 1,0-1-24,7-7 1,2-4-45,5-3 0,3-1-27,4-6 0,4-3 17,0-4-51,5-5 91,-3 3 11,5-5-218,0 0 119,0-5 1,1 3-41,3-5 1,-2 3-2,5-3 0,0-1-72,4-6 0,4-2 328,3-5 0,3-2-182,3-1 0,3-3 0,5-5 0,3 1-343,0-1 1,5-3 0,-3 0-841,1 1 840,-2 1 238,-4 1 0,-5 5 136,-3 3-2,-6 6 1,-4 3-173,-7 4 479,-2 6-123,-5 0-108,0 5 1,-5 0 136,-2 0 0,-2 5-54,-2 2 0,-1 5-103,-2 3 0,-1 0-127,-2-1 1,-3 2 109,2 5 1,-2-3-17,-1-1 0,0 1 28,0 3-283,-5 5 222,4-4 1,-5 7 5,2-4 0,2 4 3,-5-1 1,3 3 212,-3 1-197,5-1-15,-3-4 0,8-1 229,1-5 7,4 0-242,-7 0 1,12-4 22,-3-3 1,7-4 55,-3-3-289,4-2 237,-2 0 0,7-4 54,1 2-545,-2-6 274,9-3 0,-1-6-266,5-2 358,5-2 35,-3-10 1,7-1-324,1-5 1,0 1 14,4-1 0,-1 0 19,1 1 1,-1-1 218,-3 1 0,3-3 115,5-5 1,-4 5-241,0-5 340,0 1-90,4 0 1,-1-4 68,1 0-183,0 0 61,-1-1 1,1 5 1,0-1 0,0 2 26,4-2 45,-4 3-69,0 9 0,-3-3 56,-4 6 1,3-1 17,-3 4 1,-1 0-77,-3 0 237,0 0-93,0-5 1,1 3-67,-1-5 170,0 4-192,4-6 0,-1 6 13,4-4 0,1 0-42,6-4 0,-2 4-27,2 0 0,-2 4 66,-1-5-277,-1 6 246,1-3 0,-6 6 3,-5 3-4,0-3-15,-9 8 0,6-3 193,-3 4 0,3-3-111,0 0 0,-2-1-48,2 1 0,-4 1-54,3-4 0,1 2-1,3-2 1,-3 3 18,-1-4 0,2 4-137,6-3 0,-4 3 7,0-4 0,0 4-240,-4-4 1,-1 5-323,-2-1 1,-6 7-188,-1 4 898,-5 2 0,8-4 0,-5-1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4:09:22.6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96 8151,'-9'1'0,"0"1"-222,2 2 233,0 4 251,-3-7-66,-1 9 1,4-9 139,0 2 0,4 2 278,-4-2 68,4 1-455,-6-4 0,8 1 21,-3 3 285,3-3 4,1 3 219,0-4-378,5 0 454,-4 0-317,4 0 1340,-5 0-1413,4 0-16,-3 0 51,4 0 148,-5 0-497,5 0 1,-3 0 4,5 0 1,-3 0 26,3 0 1,-4 0 182,4 0-400,-4 0 200,6 0 1,-3 0 38,4 0 0,-3 0 3,0 0 1,1 0-6,2 0 1,2 0 10,2 0 0,-2 0-119,2 0 0,-2 0 227,3 0-446,-4 0 271,4 0 0,-4 0-35,0 0 1,0 0-21,3 0 1,-2 2-17,2 1 0,-6-2-134,-1 3 0,0-3 296,4-1 0,-1 0-147,1 0 1,0 0 190,-1 0 1,1 0-161,-1 0 0,1 0-39,-1 0 0,1 0 104,-1 0-79,1 0 0,-1 0-27,1 0 0,-4 0-180,0 0 0,-3 0-29,3 0 1,-4 1 31,4 3-208,0-3 159,4 4 111,-1-5 11,1 0 32,-1 0 0,1 3 13,-1 1 1,1-1-52,-1-3 99,-4 0-70,4 0 1,-4 0-20,4 0-4,1 0 40,-5 5 1,3-4 19,-2 2 1,2-1-27,2-2 54,-5 0-51,3 0 1,-3 0-16,4 0-11,6 0 26,-5 0 0,5 0-22,-6 0 0,1 1-2,-1 2 1,4-1 27,0 1-98,0-2 89,-3-1 0,0 0 50,-1 0-63,1 0-37,4 0 0,-7 0-111,3 0 1,-3 0 46,2 0 1,1 0-175,-1 0 0,-3 0 34,0 0-339,0 0 323,4 0 1,-4 0-161,0 0-560,-5 0 173,3 0-417,-5 0 908,-5 0 1,3 0 100,-5 0 1,4-3-29,-4-1 0,-1-1 25,-2 2 0,-4 2 1,0-3 0,-5-2 195,2-1 1,-3 2 29,-1-2 1,-2 1 153,-1-1 1,1-3-145,-1 3 0,0 1 183,0-1 1,2 1-71,-3-1 0,6-1 169,2 5 0,0-4 83,0 3 0,1 1-132,6 3 1,0-1 109,3-3 18,-2 3 35,8-4-241,-4 5-231,5 0 0,5-1 223,2-3 1,3 3-24,5-2 0,1-2 42,5 2 0,4-4 159,-1 3 1,9-3-242,-1 3 0,2 1-54,-3 3 0,1 0-138,0 0 0,3 0 51,0 0 0,-1 3-173,-6 1 1,1 4-200,-4-1 1,1-1 139,-2 1 1,-2-3 132,3 3 1,-6-4 18,-2 4 0,1-4 181,3 0 1,0-2-46,0-1 1,-3 0-52,-1 0 1,-3 0 56,4 0 43,-5 0-96,2 0 1,-8 0 8,0 0-74,-5 0 78,3 0 0,-6 0 34,-3 0-36,3 0 10,-3 0 113,-1 0 28,4 0 48,-4 0 49,5 0-269,5 0 0,-3 0 81,5 0-36,-5 0 27,8 0 18,-9 0 1,5 0 50,-3 0 50,-1 0-88,2 0-349,-4 0 1,-4 0 155,-3 0 1,1 0 70,-1 0 0,0 0 32,-4 0 0,0 0 5,1 0 1,-4 0 6,0 0 0,-4 0-2,4 0 1,-5 0 36,2 0 1,-3 4 52,-1-1 0,0 1 4,0-4 1,-4 0 24,1 0 0,2 0-20,5 0 0,0 0 14,0 0 1,-2 0-10,5 0 1,-3 0 10,2 0 0,-2 0-25,3 0 1,-5-4 2,2 1 0,-3-1-74,-1 4 0,-2-3 72,-1-1 1,0 1-162,-4 3 0,5 0 52,-2 0 0,4-4 33,3 1 1,0-1 19,4 4 1,0-1-9,3-3 0,0 3 8,1-2-1,3 2 7,0 1 0,3 0 5,-3 0 1,4 0-6,-4 0 0,0-4 29,-4 1 0,1-1-6,-1 4 1,1 0-2,-1 0 0,-3 0-14,0 0 261,0 0-257,3 0 1,1-3 26,-1-1 0,1 1 53,-1 3-53,1 0 0,0-2 51,3-1-170,-2 2 70,3-4-3,0 5 1,0 0 38,3 0-180,2 0 160,-4 0-2,5 0-201,-5 0 189,4 0 1,-5 0-191,3 0 172,2 0 6,-4 0 0,0 0 12,-2 0 0,1 1 24,-1 3 0,4-3 1,-4 2 0,3-1 23,-3-2-9,0 0 0,-3 1 33,-1 2 0,4-2-55,0 3 0,3-3 132,-3-1 0,4 0-106,-4 0 94,0 0-83,1 0 2,-3 0-8,3 0-10,-5 0 1,4 0 44,0 0-216,5 0 202,-8 0-109,5 0 0,-6 0 68,1 0 0,2 0-58,1 0 1,0 0 29,-3 0-8,-1 0 3,1 0 12,-1 0 1,1 0 1,3 0 0,0 0-3,4 0 3,-6 0-2,8 0 1,-4 0 0,0 0-152,4 0 148,-3 0-418,4 0 365,0 5-20,0-4 175,4 4-167,-3-5-11,9 0 182,-9 0-127,8 0 1,-6 0 111,4 0-116,-5 0 26,7 0 155,-3 0-158,5 0 16,-1 0 215,-4 0-220,4 0 1,-5 0 13,6 0 180,0 0-177,-1 0 1,1 0 42,-1 0 216,5 0-238,-3 0 0,8 0 2,-2 0 1,-1-2 23,4-1 1,-6 2-174,7-3 0,-4 0 175,3 0-228,0-4 178,5 7 0,-7-8 10,2 6 0,-3-1-8,-1 4 0,0-1 88,-3-2 1,-3 2-99,3-3 1,-2 3 141,-1 1 1,-1 0-106,1 0 1,-1 1 38,1 3 1,-1-3-10,1 2 1,-1-2-9,1-1 0,1 0 31,2 0-104,-2 0 51,7 0 1,-2 0 36,4 0-117,0 0 65,0 0 0,0 0-105,0 0 115,0 0 0,0 0-183,-4 0 77,3 0 1,-7 0 46,4 0 0,-3 0-15,4 0 1,-5 0 30,1 0-182,-3 5 159,0-4-3,0 4 14,-1-5-7,1 5 0,-1-4 94,1 2-91,-1-1 5,-4-2 1,4 0 59,-3 0-46,2 0-13,-3 0-37,3 0 40,-3 4 2,5-3 71,-1 4-70,1-5 0,-1 0 136,1 0-133,-1 0 1,-3 0 52,0 0 0,0 0-41,4 0 0,-4 0 119,0 0-94,0 0 49,4 0-63,-6 0 1,5 0 28,-3 0-155,-3 0 149,6 0-7,-9 0-249,8 0 226,-7 0-229,7 0 196,-8 0 2,4 0-167,-1 0 191,-2 0 0,3 1 18,-1 3-69,-3-3 197,4 4-80,0-5 1,-3 0-85,5 0 147,-5 0-115,3 0-38,0 0 48,0 0 7,1 0-42,-1 0 1,-4 0-41,3 0-32,-3 0 80,4 0-98,-5 0 77,4 0 17,-3 0-9,4 0 1,-4 0 81,3 0-79,-3 0 1,4 0 0,-4 0 9,2 0-5,-1 0 9,2 0-120,1 0 116,-4 0-3,4 0-214,-5 0 182,4 0-18,-2 0 38,2 0-12,-4 0-19,5 0 107,-4 0-91,4 0 36,-5 0-19,5 0 7,-4 0-5,3 0 6,-4 0 0,4 1-4,-1 2-169,1-2 154,-4 4-436,0-5 436,0 5 64,0-4-60,0 4 155,0-1-142,0-2 1,-1 3 11,-3-1 70,3-3-75,-4 8 1,2-6 9,-1 4-83,-4 0 77,7 3 0,-8 1-190,2-1-14,2 1 193,-4 0-619,7-1 354,-7 5 1,7-3 24,-5 2-1319,4-2 399,-6-2 418,8 1-1659,-4-1 2401,0 1 0,4 0 0,-4-1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1T07:54:54.2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33 153 8058,'-11'0'1994,"5"0"-958,-3 0-235,8 0-109,-4 0 882,5 0-713,5 0-449,1-5 0,4 4 98,1-2 1,0-2 408,0 1-457,5 0-144,-4 4 1,7-3 0,-4-1 1,4-3-51,0 3 1,1-1 28,2 2 1,0 2 50,0-3-237,-1-2 62,1 5 0,0-4 119,0 5 0,0-4-29,0 1 0,-2-1-183,-2 4 0,3 0 129,-3 0 0,-1 0-47,1 0 0,-4 0 135,0 0 0,3 0-130,-5 0 0,5-1-16,-2-3 0,-3 3-101,2-3 0,2-1 177,-1 2 1,3-1-48,-4 4 0,1-4-87,-4 1 0,3-1 108,1 4 0,3-3-187,-3-1 0,-1 0 39,-3 4 1,0 0-63,0 0 0,0 0 103,0 0 1,0 0-17,0 0 1,-1 0-68,1 0 0,0 0 33,0 0-155,0-5 0,0 4 99,0-2 0,0 0 50,0 0 0,0 1-48,0-1 1,-1 1-6,1 2 1,0-1 2,0-2 1,0 1-4,0-1 0,0 2 35,0 1 1,-4 0 30,0 0 50,1 0 0,3 0-80,-1 0 1,-2 0 315,-1 0-318,0 4 0,4-2 50,0 1-68,0-2 0,0-1-4,0 0 0,-4 0-23,0 0 77,1-4-175,3 2 0,-1-2 104,1 4-57,-5 0 36,4 0 0,-4 0 44,5 0 0,-4 0 0,1 0 0,-5 0-4,5 0 0,-5 0-8,4 0 0,-3 0-58,3 0 0,-3 0 47,3 0-268,-4 0 214,6 0 1,-6 0-10,4 0 67,-5 0 0,5 0-21,-4 0-60,-2 0 16,4 0 51,0 0-15,-4 0-96,4 0 28,0 0-22,-4 0 42,4 0-2230,-5 0 2430,-5 0-14,4 4-58,-4-2 1,4 6-95,-3-4 4,3 4 1,-7-2-2,4 5 0,-3 4 21,3-1 0,-3 1 12,3-4 1,-4 1 15,0 2 1,2-1-4,-1 1 0,3-1 40,-3 2 1,5-3 15,-2 3 0,-1-3-37,2-1 1,-2 0 5,1-1 0,2 1 11,-6 0 0,6 0-12,-2 0 0,0 0-9,0 0 0,-3 1 36,3 3 0,-1-3 1,1 2 0,2-2-18,-5-1 1,3 0 3,-3 0 0,3 0-26,-3 0 0,5 0-4,-2 0 1,-1 0 51,1-1 1,-3 1-31,4 0 1,-2 0-12,1 0 1,3 0 67,-3 0-37,-2 5 1,4-4 10,-6 2 0,6-2 17,-2-1-147,-2 5 1,4 0 105,-5 2 0,3-2-127,-3-5 1,3 0 85,-3 0 1,4-1-7,0 1 0,-2 0 26,1 0 0,-1 0-5,2 0 1,2 0 29,-3 0 0,2-4 103,-2 0 1,3 1 5,-3 3 0,3-4-100,1 0 0,-4 0 69,1 4-45,-1 0 18,4 0-148,-5 0 1,4 1 63,-3 3 0,-1-6-115,2 6 0,-2-8 74,1 8 0,3-9-142,-3 5 1,2-3 205,-2 3-59,3 0 1,-5-1 62,2-3 1,3 3 14,-2-3 0,1-1 17,2 1 0,-1-3-45,-2 3 0,1-3 14,-1 3 0,1-3-91,2 3 0,-1-3 92,-2 3-272,1 0 234,-2 4 1,4 0-122,0 0 0,-2-4 98,-1 0 1,1-3-58,-1 3 71,2-4 33,1 6 1,0-6 94,0 4-148,0-4 16,0 1 1,0-2 9,0 1-16,0-2-20,0 4 1,0-3-69,0 1-33,0-2-204,0 4-3211,0-5 3612,0-5 0,0 3-24,0-5 1,0 3-49,0-3 1,0-1-5,0-2 1,3-1 8,1 0 0,3-4 34,-3 1 0,3-6-15,-3 2 0,4 1 37,-1-1 1,0 0-63,0-4 0,0 1-27,4 3 1,0-2-25,0 1 1,-4 2-10,0-1 1,1 1 44,3-1 0,-1-2-8,1 1 0,0 0 37,0 1 0,0-5-37,0 5 1,-1-5 181,-3 4 0,3 0-105,-3 1 1,1-2 167,0 6 0,0-4-53,-4 3 1,3 1 109,-3 3 1,3-4-151,-3 1 1,3-2 5,-3 1 0,3 3-78,-4-2 0,6-2 67,-2 1 0,-1-4-228,2 1 0,-5 1 56,4-1 0,-3 3-74,3-3 1,-3 3 75,3-3 0,-4 4 59,0-5 0,2 6 35,-1-1 1,3 1 120,-3 3 1,-1-1 79,-3 0-174,0 0 0,4 0-27,0 0 0,-1 0-26,-3 0 0,1 0-273,3 0 261,-3 0 0,5 1-22,-2-1 1,-3 0 51,3 0 1,-2 4-10,2-1 0,-3 5 18,3-5 0,-3 5 95,-1-5 1,1 5 163,3-4-200,-3 4 0,4-3 29,-5 2-54,0 3 5,0-4 1057,0 5-1082,0 5 1,0-2-19,0 4 1,-1-3 72,-3 3 0,3-4 5,-3 5 1,2-5 22,-2 5 0,3-1 14,-3 4 1,2-1-156,-2-3 0,3 2 104,-3-1 1,-1 3-88,2 3 0,-2-2 42,1 3 0,3-3-94,-2-1 1,-2 1 52,1 3 0,-1-3-8,2 2 0,1-2 228,-1-1 1,-2 4-125,1-1 1,-1 1 20,2-4 1,2 1-41,-3 2 1,1-1-107,0 1 0,2-2 66,-3-1 0,-1 0-2,2 0 1,-1 4-9,4-1 1,-4 1-112,1-5 1,-2 3 37,1 1 0,3-2 49,-3 3 0,-1-3 51,2-1 1,-2 0-13,1 0 1,3 0 11,-3-1 0,0 1-2,0 0 1,0 0 11,4 0 0,-3 0-43,-1 0 1,-1-1 3,2-3 1,1 3-62,-1-3 0,0 3 69,0 0 0,0 1-47,-4 0 0,5 0 37,-2 0 1,-1 1-1,1 3 0,-3-3 13,4 2 0,-2-1 7,1-3 1,3 1-38,-3 0 0,2 0 51,-2 0-141,3 0 0,-5 0 116,2 0-108,3 0 1,-5 0 64,2 0-4,3-1 1,-4 1 80,5 0-25,-5 0 1,3 0 12,-5 0 0,4 0 15,0 0 0,1-4-24,2 0 1,-3 1 5,-1 3 1,1-4 64,3 0-103,0 0-14,-5 4 1,3-4-9,-1 1 1,2-5-194,1 5 178,-5-6-16,4 8 160,-4-4-139,0 5 46,4 0 72,-4 0-37,0-1 0,4-2-46,-3-1 3,3-5 1,0 5-41,-3-4-13,3-2-35,-4 4 81,5 0-19,0-4 0,-4 5 28,1-2-7,-1-3 0,4 5 39,0-2 20,0-3-265,0 4 208,-5-5-284,4 0 149,-4 5 82,5-4 86,0 4 24,0-5-56,0 5 247,0-4-203,0 4-6958,0-5 6149,0-5 751,0-1 0,0-10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1T07:55:01.8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18 238 8005,'0'-7'-819,"0"0"347,0-2 0,0 3 472,0-1 0,0 5 0,0-4 0,0 2-155,0 3 148,0-4 110,0 0 281,0 4 564,0-4 3383,0 5-3252,-5 0 57,4 0-357,-4 0 356,5 0-799,0 5 1,1-3 64,3 5 0,0-3-126,4 3 1,1 2 83,-1 5 1,5-2-98,2 3 0,0 2-28,0 1 0,-2 3-28,5 1 0,1 3 28,2 1 1,5 4-201,-1-1 1,0-2 69,-7-2 1,2 0-46,-2-3 1,-1 5-28,2-9 0,-6 4-111,1-8 1,-1 2 119,-2-1 1,3-2-75,1 5 0,-1-4 45,-3 0 0,-1-1-111,-3 2 0,5-3-74,-5 3 0,6-4 23,-6-4 1,-1 3-144,1-3 228,0 3 1,3 0-122,-3 1 0,2-3 7,-6-1 1,2-1-72,-1 1 1,-3-1-231,3-2 192,-3-3 221,-1 4-188,0-5-99,-5-5 0,-1-1 7,-5-5 0,-3-5-22,-1-2 1,-4-4 84,1-3 0,1 2-164,-2-3 1,1 0 205,-4 0 1,1-4 69,-1 1 1,0-1 233,0 1 0,0-3-129,1 3 1,2 1 229,1-1 0,1 5-71,-1-2 0,-1 3 10,4 2 1,1 2 6,3 1 1,0 1 22,0-1 1,4 6 15,-1 5 1,5 1 417,-5-2 49,6 3-181,-3 5 941,5 0-1204,5 5 1,1 1-20,5 5 0,0 1-50,0 3 1,1 2 46,2 5 0,2 0-17,2-1 0,3 2-2,-3 3 1,3-2 64,1 5 0,-2-1-75,-2 1 1,7 3 18,-4-3 0,4 2-28,-4 2 0,1 0-128,0-1 1,0-4 11,0-2 0,1 0 125,2 0 1,-5 0-217,1 0 1,-2-3 21,-1 2 1,2-5-101,-1-2 0,-4-1-28,0 1 0,-3 2-115,-1-6 1,0 1 94,0-4 1,-4-2-33,0-2 0,-4 0-186,0-4 113,-2-2 249,-1 4-170,0-5 146,0-5 1,-3 3-106,-1-5 1,-3-1-372,3-2 279,-4-1 114,2-5 1,-6 3-189,-3-6 0,2 0 74,-5-7 1,-1-1 27,-2-6 1,-5 0 68,1 0 0,-6-4-47,2-3 0,-6-6 93,-1-1 0,1 1 89,6 6 0,2-2 193,5 6 1,1 2 17,3 9 1,4 0 152,6 11 0,2 3 158,3 4 213,2-1 66,-4 2-130,5 1-85,0 5-274,5 5 1,1 1 165,5 5 0,4 6-101,3 5 1,3 5 93,1 5 0,1 2-241,2 3 0,2-2 13,2 5 1,3-4-85,-3 4 0,2-3 112,2 3 1,3 2-120,1 2 0,-6 0-12,-5-7 0,-3-6-224,-2-5 0,0-1 62,-3-3 1,-6-3-208,-4-8 217,-6-5-367,3-1 68,-5-5-278,0 0 395,0-5 0,-5-1 23,-2-5 1,-4-1 7,-4-2 1,2-4-76,-5-8 1,-4-3 15,-3-7 0,-6-1-162,2-6 0,-2 1 42,-2-5 1,-5-6 140,-2-2 1,-1 2 361,1 2 0,4 5-138,7-1 0,3 13 472,8 8 1,7 8 14,8 7-19,1 5-28,2 1-20,0 5-314,5 0 1,1 5 46,5 3 1,1 6 304,3 4 1,3 8 13,7 3 1,0 6 49,4 1 0,-4 4-222,4-3 1,2 4-32,5-1 1,-2 2-34,2 2 0,-2 0-128,-1-1 0,-4-3-153,0 0 0,-10-10 114,0 0 1,-6-10-249,-2-2 1,-4-8-154,0 1-175,-4-7 317,2 0 0,-9-5-118,0-2 0,-4-7 110,1-5 0,-7-5-103,0-2 0,-7-5-17,-1-5 0,-1-7 145,-6-5 0,0-1-199,-4-6 1,-4-1 38,-3-6 0,1 2 387,-1-2 1,6 4 111,1 3 1,7 7 445,8 8-196,2 11-86,10 10 1,5 11-119,4 8 0,6 2 39,-2 5 0,8 4 18,3 4 0,4 6 134,3 4 0,-1 6 284,5 2 1,0 4-202,4-1 1,0 6 102,0 1 0,-1 0-223,1-3 0,-5-1-247,-3-3 0,-5-7-12,-2-3 1,-6-11-387,-1-1 8,-5-9 290,-6-5 1,-1-8-349,-3-4 1,-2-3 25,-5-3 1,-1-7-94,-2-4 0,-3-7 6,-5 0 1,-1-2-108,-3-6 0,-2-5 80,-4-6 0,-1-2-101,0-2 1,2 0 585,2 1 1,0 3-56,7 7 37,7 8 97,10 24 0,11 7 215,5 12 0,5 9 152,6 6 1,1 9 414,2 9 1,3 7-258,5 0 0,-4 0 201,0-3 0,-1 1-189,1 2 0,3-2-259,-3 2 0,-4-3-196,-3-4 1,-1-3-77,-7-4 1,-1-7-288,-5-4-129,-3-10-153,-5-7 1,-2-10-139,-1-2 0,-3-7 258,-5-5 1,-5-6-344,-2-4 0,-3-7 137,-1-4 1,-1-4-738,-2-3 707,-3 2 240,-5-9 0,2 5-49,2-6 0,-2 7 274,6 4 1,4 7 135,7 7 1,3 5 391,4 7-450,2 7 0,5 7 377,0 8 0,5-2 42,2 6 0,4 4 194,3 6 0,3 4-188,5 3 1,0 4 77,0 8 1,3 1 63,1 6 1,3 3 258,-4 1 1,4 4-175,-3-1 0,-1-4-196,-3-4 0,-1-1-562,-3-10 0,-2-3-250,-6-10-343,-3-8 530,-3-7 1,-8-13-264,-4-6 1,-1-5 127,-2-6 1,-5-7-201,-2-7 1,-3-3-445,-1-4 1,-3-2 430,-1-2 1,-3-3 43,4-1 1,-1 2 311,5-2 1,5 12 442,5 10-197,5 10 44,6 12 1,5 12 250,2 10 0,4 5 549,3 6 1,2 4-151,2 3 1,3 4-178,-3 3 0,3 0 181,1 4 1,-4-4-227,0 4 1,-1-4 44,1 4 1,1-3-360,-4 3 1,0-6-217,-5-2 1,1-9-166,0-8-212,-5-3 0,-1-7-112,-5-5 1,-5-10 245,-2-8 1,-4-7-647,-3-5 0,0-6 117,-4-4 0,0 0-48,-4-4 0,-1 2 274,-2-9 1,3 1 29,0 0 1,0-1 327,4 7 1,2 3 209,2 8 1,6 10-104,5 5 249,2 9 175,1 5-303,4 8 1,2 4 741,5 6 0,0 1-95,0 7 1,4-2 117,-1 9 1,4 2-190,-3 5 1,4 3 122,0 4 1,0 1-218,-1 0 0,2-6-139,-6-1 1,4-3-348,-3-2 0,-1-5 122,-3-5 0,-3-6-723,-1-9 222,-5-2 1,2-11-359,-8-5 0,-2-6 116,-5-9 1,-1-3-422,-2-7 0,0 1 6,-4-5 0,1-4 441,-1-3 1,-3-5 154,3 1 0,-1 4 240,1 3 1,5 6 152,6 9 0,5 7-21,-2 8 369,3 7-155,1 2 1,1 6 359,3 3 1,-2 2 345,5 5 1,1 4-336,3 4 1,1 2 190,2 5 1,-2 2-227,3 4 0,-3 1-23,-1 0 1,4 2-170,-1-2 0,1 2 57,-4-6 0,1-2-267,2-2 0,-3 1-232,0-5 0,-1-5-953,-7-9 927,1-4 0,-4-3-534,0-7 1,-5-9 276,-2-6 1,-3-5-395,-1-5 1,-3-5 193,-1 1 1,-3-5 104,3 1 1,-3-6 98,4-2 1,-1-1-64,4 5 0,2 4 322,1 11 0,3 7 279,5 8 313,0 6 1,5 10-334,3 8 0,1 6 901,2 6 1,0 5-175,0 2 1,0 3 121,0 5 0,3-2-431,1 5 0,1-1-59,-2 1 1,-2 1-144,3-5 1,1-1 100,-2-5 1,1-5-879,-4-7 442,-5-2-515,-1-10 1,-5-6 16,0-7 0,-5-9-230,-3-6 1,-1-1 211,-2-6 0,-4-4-86,1-3 0,-4-5-270,3 1 0,-3-3 319,3 0 0,-3-5-115,4 1 1,0 5 255,7 5 1,2 10 391,5 5 302,0 10-62,0 7 0,4 10 112,-1 2 0,6 4 519,-2 3 0,3 3-350,1 5 1,0 5 236,0 2 1,-1 2 147,1 2 1,0 0-376,0 0 0,1-1-29,3 1 1,-4-2-188,0-1 0,0 0-102,-4-5 0,1-3-221,0-4-310,1-9 1,-8-1-12,3-11 0,-3-5-402,-1-6 1,-5-8-30,-2-7 0,-2-6 263,-2-2 1,-1-4-391,-3 1 1,3-2 343,-3-2 1,7 5 71,1 3 0,3 6 306,-3 1 1,4 9 239,0 2 420,1 5 1,4 7-378,1 2 0,0 9 483,4 6 1,-1 5 64,1 5 1,3 1 335,-3 0 1,3 3-404,1 1 0,0 3-26,0-4 1,0 6-221,-1-2 0,-2-3-8,-1 0 1,-1-7-391,1 0 0,-1-6 173,-2 1-656,-3-6 0,4-5 123,-5-6 0,-1-9-169,-3-10 1,-1-1-10,-2-6 0,-3-2-575,3-5 1,-3 1 500,0-5 1,0 6 46,3 1 0,-2 3 611,5 8 0,1-1-137,3 8 935,0 6 132,0 4-31,0 15 1,3-2-450,1 10 0,3-4 90,-3 0 0,3 2-145,-3-2 1,3 1-310,-3-4 0,3 3 185,-3 1 0,3 0-1,-3-5 1,0 1-223,0 0 0,-3-3 245,3-1-1107,-3 0 520,-1-1 0,0-2-13,0-8 0,0-2-104,0-5 1,0-5-308,0-2 0,0-6 154,0-1 0,0-1-41,0 4 0,0-3 285,0-1 1,0 5 93,0 2 0,0 6 886,0-2-206,5 8 0,0 5 406,2 9 1,2 5-396,-6 10 1,5 1 195,-5 2 0,2 0 251,-1 4 1,-3-5-369,2 2 0,2-7-372,-1-1 1,0-3-92,-4 3 1,3-5-165,1 2 1,0-7-192,-4-1-523,0-4 625,4 2 1,-2-7-101,1-1 0,-2-3-108,-1-5 0,-3-5-188,-1-2 0,-1-3-286,2 0 1,1-1 287,-1 0 0,-2 0 137,1 0 1,1 4 293,3 0 1,-4 5 212,0-2 234,1 3 688,3 6-772,0 1 0,0 6 186,0 3 1,0 6 292,0 4 1,1 4-126,3-3 1,-3 3-238,2-3 1,0 4-78,1-1 1,-3-2 20,2-2 0,-1-1-76,-2-3-349,0 1-194,0 0-114,4-5 1,-2-2-24,1-8 1,-1-5 239,-2-6 0,0-3-514,0 3 0,0-3 254,0 4 0,3-5 83,1 5 1,-1-1 233,-3 4 370,5 1 408,-4-1 0,4 3-158,-5 1 169,0 5 0,0 5 76,0 8 0,-3 4-199,-1-1 0,-1-2-108,2 3 1,1-3-265,-1-1 0,-2 0-158,1 0 0,1-4-113,3 0-679,0 1-167,0-2 434,0-1 79,0-5 236,0-5 1,0 2-42,0-4 1,1 0 202,2-4 1,-1 0 140,1 0 0,2 4-238,-1-1 256,-1 1 1,-1 0 878,1 0-430,-2 4 85,4-2-20,-5 5-1747,0 0 843,0-4 1,0 1 232,0-4 0,2 4-154,1 0 139,-2-3 0,5 4 162,-2-1 530,-3-3 46,4 5-38,-5-4 1,0 6 36,0 3 0,0-2 229,0 5-181,0 1-550,0 2 1,0-2-270,0-1 194,-5-5 0,3 7-156,-5-5 1,3 0-48,-3 0 0,3-3-194,-3 3 1,0-3 40,-4-1 0,-2 4 89,-1-1 1,-2 5 235,-2-5 1,-6 6 15,2-2 0,-6 3 121,3 1 1,-4-4-63,3 0 0,-3-1-2,4 1 1,-2-2-8,1-5 1,3 0-12,-2 0 0,6-1-138,0-3 1,1-2 73,-4-4 1,2 2-84,2 1 0,-2 5 13,6-2 0,-8 2-10,4-2 0,-5 3 65,4-3 1,3 4-11,-3 4 0,6-2-4,-2 5 7,3-4-303,6 2 170,1-5-170,15 0 1,2 0 131,10 0 1,1 0 364,3 0 0,0 3-139,3 1 1,3 0 43,-3-4 1,1 0-97,-1 0 0,-2 0 104,-5 0 0,0 0-69,-1 0 0,0-2 118,-3-1-536,-2 1 312,-5-2 360,-5 4 1,-7 0-165,-10 0 0,-1 0 110,-7 0 0,1 0-102,-4 0 1,1 0 155,-1 0 0,-4 0-143,1 0 1,-8 3 40,4 1 0,-8 0-211,4-4 1,-2 0-31,2 0 1,-2 0-61,2 0 0,3 0 92,8 0 1,1 0-145,3 0 153,-2 0-11,12 0-152,-1 0 1,10 0 118,2 0 1,5-2 80,6-1 0,0 1 43,4-1 0,1 0 118,7 0 1,-2 2-65,5-3 1,0 3 110,4 1 1,-2 0-176,-2 0 1,2 0-44,-6 0 0,1 0-375,-5 0 189,1 0 128,-5 5 0,-6-3 82,-7 5 1,-9-3 156,-6 3 1,-2-3-132,-9 3 1,1-1 204,-8 1 1,0 2-101,-4-5 0,1 3-17,-1-4 1,0 5-320,0-5 0,1 1 109,-1-4 0,0 0-162,1 0 0,2 0 69,1 0 1,6-1 67,2-3 0,4 3-113,6-3 43,5-2 69,1 5 0,10-5 35,2 2 0,7 3 359,5-3 0,2 0-126,5 0 1,-2 0 41,5 4 0,0-1-157,4-3 1,0 3-147,-1-2 0,-2 1 31,-1 2 1,-2 0 111,3 0 1,-4 0-69,-4 0 1,-5 2-83,-2 1-146,-3-2 195,-6 4 1,-3-3 264,-6 1 0,-5-2-67,-6 3 0,-3-3-120,-5-1 0,-1 0 7,-2 0 1,0 1-1,-4 3 0,1-3-169,-1 3 0,-2-3 105,2-1 0,-4-3-271,-3-1 1,3-5 100,0 2 1,1 1 131,2-1 1,4 0-13,0-4 176,8 0-228,2 0 83,10 0 0,6 5 72,8 2 1,3 3-31,3 1 0,3 0 194,5 0 0,0 0-25,-1 0 1,6 0-2,2 0 0,-1 1-68,1 3 1,-1-3 23,1 3 1,-1 1-94,-3-2 0,0 4 7,4-3 0,-6 3-1,-1-3 0,-2 3-118,-5-3 1,-2 1-160,-6-2 189,3-1 1,-10 2 141,0-4 1,-2 0-140,-9 0 1,2 0 5,-5 0 0,-3 0-81,-1 0 0,-3-3 78,-1-1 0,-3-1-162,-1 2 1,0 1 52,0-1 1,-1-2-37,-2 1 0,-2-3 154,2 3 1,-2-3-37,2 4 0,-5-5-51,5 5 0,2-1 2,8 4 0,4-4-150,4 1 72,0-1 175,5 4 0,6-4 46,7 1 1,6-4 197,2 3 0,5-1 682,2 1 0,1 3-398,6-2 1,0 1-192,4 2 1,0 0 27,0 0 0,3 4-124,0 0 1,4-1-25,-3-3 0,3 0-375,-4 0 0,4 0 157,-4 0 0,1-1-315,-5-3 1,-8 2 113,-6-5 1,-6 3-277,-5-3 66,3 4 285,-9-1 0,-1 4 85,-7 0 0,1 0 241,-2 0 1,1 0-397,-4 0 0,4 0 41,0 0 1,-4 0-133,-4 0 1,1 0 12,3 0 1,-4 0-34,1 0 0,-6 0 210,2 0 1,-1-2-25,1-1 0,-2 1 493,6-1 1,-5 0-108,5 0 481,-1 2-326,4-4-129,5 5 1,6-4-48,8 0 1,6 1 43,4 3 0,7 0-179,0 0 1,5 1-161,-1 3 0,-1-3 152,1 3 0,-3-3-31,3-1 0,-8 0 124,0 0 1,-1 0-80,2 0 0,-5 0-296,-3 0 138,-2 0 0,-5 0-222,1 0 222,-6 0-224,3 0 259,-5 0-73,-5 0 39,-1 0 1,-1 0-27,0 0 27,-1 0 0,-3 0 32,0 0 1,1-1-277,-1-3 351,0 3 1,0-4 130,0 5 1,4-4-22,-1 1 0,5-1-150,-5 4 87,6 0-42,-3 0 0,6 0 136,3 0 0,2 0-105,5 0 1,4 0 4,-1 0 0,4 0-82,-3 0 0,4 0-19,-1 0 1,-1 0-184,2 0 0,-6 0 84,1 0 1,-1 0-17,-3 0 1,0-1-44,-3-3-664,3 3-165,-9-4-464,9 5-351,-9 0-778,4 0 2605,-5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1T07:54:46.3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 2792 7426,'-11'0'-70,"5"0"757,-4 0-149,9 5-91,-4-3-115,5 2 4153,0-4-4254,0-4 1,0 1-161,0-4 1,4 0 58,0-4-58,4 0 102,-7 0 1,5-1-42,-2-3 96,2-2-83,5 0-35,-5-3-11,4 3 0,-4-5 46,5 0 198,0 0-209,0 5 0,-1-3 157,1 1 97,0-1-247,-5-2 1,4 1 121,-3 3-75,3-7-39,1 12 0,0-13-82,0 8-96,0-3 145,0-1 1,-1 2 9,1 2 1,0-3-37,0 3 1,0-2 2,0 2 0,3-2 58,1 2 10,0-3-82,-5 4 1,1-2-22,0 4 0,4-4 47,-1 0 1,1-1 1,-4-2 1,1 4-1,3 0 1,-3 0-25,2-4 0,-2 1-11,-1 3 0,1-3 4,3 3 1,-3-2-36,3-2 1,-3 4-4,-1-1 0,-1 5 141,1-4-97,0-1-24,0 2 1,0-2-50,0 5 67,0-6 19,0 8-283,5-9 235,-4 4 0,3-4-26,-4-1 1,0 4 2,0-1 0,4 3 40,-1-3-120,1 4 69,-4-1 1,-4 4 158,0-3-151,1 3 1,2-3 20,1 1 225,0-1-227,0 4 24,0-4 83,0 3-102,0-9 1,2 8-14,-2-5 1,2 3 13,-5-3 1,1 4-88,2 0 102,0-3-16,0 5 1,0-4-247,0 5 219,0-5 3,0 4 0,-2-7-162,-1 4 133,1 1 30,-3 3 1,5-4-8,0 1 0,-3-1-13,-1 4 244,0 0-231,4-4 1,0 3 14,0-3 76,0-2-81,0 5 1,0-5 57,-1 2-33,1 3-14,0-3-128,0 4 122,0-5 1,1 3 33,3-6-301,-3 6 251,4-3 1,-5 5 11,-1 0-107,1 1 83,0-6 0,1 4 15,3-3 1,-3 3-1,3 1 1,-3 0-22,-1 0-1,0 0 6,-1 1 1,-2-1-5,-1 0 13,0 0-7,4 0-16,0 0 18,0 0 0,0 0 9,0 0-49,0 0 34,4 0 1,-6 1-12,2-1 7,-3 0 3,3 0 1,0 0 1,0 0-1,-5 0 57,4 0 1,-5 0 4,2 0 1,3 0-52,-3 1 62,3-1-60,0 0 1,1 0-15,0 0 1,-3 0 3,-1 0 1,0 4-173,4 0-12,0-1 185,0 2 0,-4-2-178,0 4 164,1-4 6,-2 6 1,3-6-7,-1 4 1,-1-3 12,4 3 0,-6-4 147,6 1 1,-3 1-97,3-2 1,0 1 139,0-4 0,0 4 77,0 0-230,0-1 19,-1-3 0,1 4 109,0 0-106,-5 0-76,4-4 0,-4 3 7,5 1 0,-4 1 93,1-1-232,-1-3 171,-1 9 1,2-5 3,-4 2-159,4 3-25,-6-9-4,7 9-24,-3-9 178,5 9-15,0-9 18,0 9 1,-4-5 3,1 3 0,-5 0 32,5-4 0,-5 3 11,5-3 1,-5 3 8,4-3 0,-1 3 79,2-3-70,1 5-47,-2-8 10,-1 9 1,0-5 26,-3 2-2,-2 3-192,4-4 162,-5 5 1,4-1-171,0-3-328,-1 3 333,-3-4-2130,0 5 1,-5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1T07:54:48.1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2443 7687,'-6'0'1653,"1"0"-921,0 0-54,4 0-100,-4 0 595,5 0-163,0 5-157,0-4 169,0 4-413,0-5-375,0-5 0,1 1 15,3-4 1,-2-1-148,6 1 0,-5 2 103,4-1 0,1-4-29,3-4 1,-4 0-8,0 0 1,0 2-132,4-5 1,1 1-33,3-1 0,-3-3 129,3 3 0,-3 1-8,-1-1 0,0-1 15,0-2 1,-1 2 21,1 1 0,1 1-15,3-1 1,-3-3 199,3 3-231,2 3 0,-4-6 140,5 3-131,-5 2 1,7-5 14,-6 3 1,5 1 102,-5-1-87,1 0-181,0 1 155,-2 1 1,2 2 93,-4-1-150,0-4 1,0 7 29,0-3 0,0 3 34,0 1-34,0 0 1,3-3 27,1-1 0,-1-4 81,-3 0-366,5-1 237,-4-2 1,7 1 85,-4 3-292,4-2 91,-6 3 1,6-4-12,-5 3 8,1-3 0,-3 9 101,3-2-159,-3 2 117,4-4 0,-6 5 144,1 0-131,5 0-18,-4 5 14,4-10 64,0 4-73,-4-4 1,4 4 26,-5-2 4,4 2-15,-3-9 0,8 8 36,-6-6-33,1 6-6,1-7 0,-3 6-163,5-4 168,0 0-18,-1 1 1,0-3-24,-2 6 31,-3-1-11,4 4 0,-2-3 4,1-1 1,-1 1 9,-3 3-71,0 0 53,0 0 1,0 0 2,0 0 1,1 0-10,2 0 0,-1-3-101,1-1 105,3 1-6,-5 3 1,8 0-272,-6 0 267,1-5-15,0 4-169,2-3 166,0 4 1,0 0-21,-2 0 30,-3 0-20,4-5 0,-5 5-38,0 0 64,0 0-33,-1 5 0,1-5 182,0 1-175,0-1 6,0 0 1,-4 1 290,1 3-282,-1-3 26,4 4-12,-5-5 2,4 5 0,-4-4 16,4 3 1,1-3-3,0-1 0,0 4 26,0 0-183,0 0 144,5-4 0,-4-1-22,2-3 1,0 3-10,0-3 0,-2 3 165,3 1-144,-3 0 59,-1 1 1,-1 2 76,-3 1-125,3 5 13,-9-8-57,9 9 52,-4-9 0,1 9 25,0-3-79,-4-2 67,6 5 1,-6-5-180,4 2-34,0 3 182,-1-9 1,4 5-98,-3-2 61,3-3 26,1 4-26,0-5 17,0 5 0,-4-3-21,0 1 259,1 4-230,2-6 1,1 4-6,0-5 131,-5 5-111,4-4 1,-8 8 102,6-6-88,-1 1-10,-1 1-160,4-4 78,-9 9 0,9-7 89,-3 4-265,-2-4 240,0 6 0,-1-6-9,4 4 4,-3 1-9,4-2 0,-6 2 151,4-4 20,-5 5-164,8-8 0,-7 8 37,4-6-25,0 6-7,-1-8 82,4 9-62,-4-9 1,1 8 20,0-5-64,1 4 57,-2-7 2,3 9-97,-2-8 73,3 7 1,-2-6-38,-1 4 28,-5 1-2,8-2 7,-4-1-1,5-5-78,0 5 74,-5 1-1,4 0-31,-4-1 31,5 0 1,-4-3-15,0 6 183,-4-1-165,6-1 1,-6 4 120,4-3-112,-5-2 1,8 5 0,-9-5-21,3 3 27,2 1-5,-5-3 121,9 1-104,-9 2-12,9-2 1,-8 0-16,6 0 0,-5-1 32,4 2 133,1 2-149,3-9 1,-4 9 28,0-3 1,-3-1-22,3 2 1,-3-1-7,3 4 29,-5-5-277,3 4-14,0-4 120,-4 5-312,4 0-2021,-5 0 0,-5 0 1,-1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1T07:54:49.7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0 8140,'-11'0'1983,"5"0"-1373,1 0 1904,5 0-2159,5 0 0,-4 1 97,2 3 0,2-2-102,-1 6 1,1-5 62,-2 5 0,2-5-119,3 4 0,0 1 122,-4 3 0,4 1-29,-1 2 1,3-2-104,1 3 1,0 1-5,0-2 0,1 4 13,3-3 1,-2 4-47,5 0 1,-3-2-61,3 1 0,-4-4 0,4 4 1,-4-1-21,0 2 0,0-4-153,0-4 1,-2 4-17,3-1 1,-3 1 31,-1-4 0,0 0-6,0 0 1,0-1 175,0 1-148,-1 5 22,1-4 0,0 4 24,0-5 0,0 0 7,0 0 1,0 0 7,0 0 0,-4-1 11,0 1 0,1 0-132,3 0 0,-1 0 66,1 0 0,-3 0-118,-1 0 0,1-4 114,7 0 0,-5 1-20,4 3 0,-4-1 6,4 1 1,-1 0-3,-3 0 1,1 2-63,0-2 0,0 3 2,0-7 1,0 4 92,0 3-41,0-6-6,0 6 0,-4-9-13,0 2 23,0 3-30,4-4 0,-3 1 0,-1 1 0,0-1 6,4 4 100,-5-5-67,4 4 5,-4-4-328,5 5 291,0 0 0,-4-4-9,0 0-67,1 0 65,-2-1 1,2 4 5,-4-3-6,4-2-20,-2 5 762,0-4-497,4 5 1,-5 0-204,2 0 1,3 0-328,-3-1 0,-1 0 252,1-3 0,-3 3 66,3-3 1,-1-1-51,2 2 1,0-5 53,-4 5 0,1-6-12,-2 2 2,-1 2 63,2-5 17,-4 4-155,5-5 289,-4 0-189,4 0 1,-5 1-108,0 3 14,0-3-145,5 4-19,-4-5 228,4 0-326,-5 5-7,0-4 238,0 4 18,5-5 8,-4 0 0,4 1-601,-5 3-620,0-3-450,0 4-1097,0-5 1281,0-5 1,0-1 239,0-5 1293,0-5 0,0-1 0,0-5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1T07:54:50.8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 1211 8012,'0'6'158,"-4"-1"0,2-4 313,-1 3 10,2-3 29,1 4 2791,0-5-2745,0-5-278,0-1 1,1-5-68,2 0 0,0 0 14,4 0 1,-3-1-55,3-2-143,0 1 143,-1-7 0,3 4-84,-6-2 1,6-3 17,-2 3 0,2-1 26,-2 1 1,3-3-5,-3 3 1,-1 1 1,1-1 0,-3 1 41,3-2 0,-1 2 34,1 3 1,2 1-87,-5-6 0,3 6 43,-3-1 1,4-2-117,-1 1 0,-1 0 15,2 0 0,-5 3-47,5-3 0,-5 3 159,4 1 1,-3-3-22,3-1 0,-3 1-40,3 3-19,-4 0 1,6-5 0,-6 4-5,4-3 24,-5 3-26,3-3 0,-1 2-91,0-1 49,4 2 1,-7 0 0,4 0 1,0 1 1,-4-6 41,3 6 1,1-3-23,-2 3 0,2 4 35,-1 0-176,-3 0 133,4-4 1,-1 0-42,-1 0-10,1 0 0,-3 0 1,3 0 0,-3 0-20,2 0 1,0 2-16,1 1 0,-3-1 43,2 1 0,2-1-16,-1-2 1,-1 0 46,-3 0 0,2 4 66,1 0-147,-1-1 56,2-3 1,0 4 21,0 0 0,-1 3 1,-3-3 0,0 3 2,0-3 1,0 3-45,0-3 0,4 3-11,0-3 0,-1 4 78,-3-5 0,0 5 280,0-5-211,5 1-34,-4-4-97,4 0 1,-4 2 2,3 1 0,-3 2-76,3 3 0,-3 0 63,-1-4 0,0 3-128,0-3 1,1 5 59,3-2-82,-3-2 72,4 0 0,-1-1 27,-1-1-269,1 6-137,-4-8-406,0 9 392,5-4 0,-4 4-1113,3-3-240,-3 3-546,-1-4 2372,0 5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1T07:55:08.1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1909 316 7911,'5'-11'0,"-3"-4"-539,6 1 1,-1-1 268,4 4 1,-2-3 1016,-1-1-247,6 1 0,-6 3 626,6 0-300,-2 0 282,-1 5 444,-5 1-636,-1 5-600,-15 0 0,-2 8-40,-10 3 0,-1 4-14,-2-1 1,1 5-22,-5 6 0,-4-1-1,-3 5 1,-6 0-63,2 4 0,-7 5-66,-4 2 0,-7 5-53,-4 5 0,3-2-144,1 6 1,6-6 83,1-1 0,9-7-76,2-4 1,11-8-322,8-6 252,8-10 0,10-8 14,6-8 0,10-3 12,8-8 1,6-7-61,6-7 1,9-8 266,5-7 1,2-3-87,2-4 0,0-2 189,3 2 1,9-3 6,3 0 1,2 4 137,-3 3 0,-1 3-143,-2 4 1,-4 4 62,-7 7 1,-7 7-76,-8 7 0,-4 3 136,-7 1 168,1 5-134,-19 1-49,2 5 1,-15 5-134,-4 3 0,-4 6-3,-8 4 1,-3 4-111,-11 4 1,-3 5-94,-5 5 1,-1 6-18,-2-2 0,1-2-215,-5 2 0,0 0-246,-3 4 0,-2-2 79,-2-2 0,2 3 134,-2-3 1,8 0 148,6-4 0,12-5 214,10-13 1,6-6-381,9-5 194,2-4 1,6 0 18,3-6 1,3-1 22,8-7 0,5-4 368,6-10 1,9-4-199,1-7 0,10-3-23,5-5 0,6 0 13,1 1 1,1 0 102,-5 3 0,-3-1-74,0 5 1,-5 0 110,1 3 0,-7 5-201,-3 2 1,-8 8 12,-4 4 9,-2 2 16,-11 6 0,-4 4 308,-16 6 0,-1 8-178,-13-1 0,-2 12-161,-9 3 1,-6 4-37,-5 3 0,0 4-190,-7 3 0,0 3 114,-4 0 1,-4 2-280,-3 2 1,-6 3 184,-1 4 1,1 0 61,6-3 0,4-3 42,7-4 1,5-8-2,10-7 191,9-7 1,18-16-229,9-2 1,7-9-90,11-6 0,3-6 251,11-8 0,8-9 142,11-10 0,3-4-83,0-7 0,4-1-160,0-2 0,8 1 165,3-5 0,-6 5-33,6-1 0,-11 7 54,-3 4 0,-10 6-108,-9 1 1,-7 13 66,-4 2 94,-6 9-50,-8 5 198,-7 6 1,-10 6-83,-5 3 0,-9 3-72,-9 8 1,-4 3-221,-3 7 1,-3 7-92,-5 4 1,-1 6 88,-2-2 1,-3 2-160,-4 2 1,-1-1 88,1 1 0,-1-1-170,1 1 1,10-10-170,8-5 160,16-14 1,13-8-155,14-14 1,10-8 302,12-14 0,8-5 43,3-10 0,7-4 27,4-3 1,1 1 79,-1 0 1,1 2 398,-5-3 0,1 5-234,-5-1 1,-9 7 226,-5 4 0,-9 11-150,-6 7 0,-5 10 378,-2 4-360,-5 3 1,-2 2-92,-7 3 1,-6 3-70,-2 8 0,-9 6-5,-1 8 1,-7 4-152,-4 4 1,-3 3-162,-5 7 1,-4 1 4,-3 3 0,-4 4-69,-3-1 1,1 2 284,-5 6 1,7-10-25,0-1 0,11-8 1,12-6-42,9-10 0,14-18 30,13-9 1,8-11-170,13-11 0,8-10-318,7-12 1,4-1 300,3-6 0,-1 0 71,5-3 0,1 2 50,6-3 1,-6 3-197,3-6 0,-8 7 452,1 4 1,-10 7 184,-5 3 0,-10 13 138,-8 6-135,-8 5-121,-2 7 0,-10 2 253,-2 8 0,-3-2-144,-1 5 1,-8 5-346,-3 7 0,-7 6-142,0 4 1,-8 4-2,-3 3 0,-2-1 63,-2 5 1,4-3-151,0 3 0,1-4 133,-1 4 0,0-5-83,8 2 1,3-9 97,10-7 4,9-9 1,7-8-293,10-8 1,7-8 159,11-9 1,8-11 149,7-8 0,6-6-70,1-1 1,2-2-1,-2 2 0,-3 2 93,-1-2 1,0 3 158,-7 4 1,-6 7 308,-8 8-175,-5 2 309,-6 6 1,-10 6-150,-4 8 1,-7 6 1,-5 4 0,-6 8-245,-9 3 0,-2 8-265,-5 3 0,1 6 124,-8 1 0,3 8-183,-6-4 0,2 5-104,1-5 0,1 2 75,-1 2 1,7-2 93,4-2 1,6-8-165,9-11-11,7-8 1,7-9 141,8-4 1,3-4-118,8-4 0,7-11 276,7-7 0,6-5-86,1-5 1,2 0-98,-2-4 1,2 2 78,2-2 0,1-2 18,-5 6 0,3 0 45,-6 3 1,1 1 150,-9 3 1,-4 4 3,-7 7 123,-1 2-12,-7 10 74,-2 1 0,-8 6-21,-4 3 1,-6 6-59,-4 4 1,-3 7-306,-1 1 0,-4 4 80,-4 7 0,-6 1 37,-4 2 1,3 3-26,0 5 1,-2-1-140,-1 1 0,0 1 89,-3 2 0,6-3 36,-3-1 1,10-9-125,5-8 0,11-12 125,7-3 0,6-8-535,4-3 1,12-11 216,7-11 0,12-6 162,2-8 0,5-3-26,3-5 1,0-3-131,-1 0 1,1-2 115,-1 2 0,0 3 99,-3 1 1,-4 1 315,-7 10 0,-3 1-52,-8 10 188,-2 4 1,-11 6-45,-5 7 1,-6 4 73,-9 4 1,-2 7-194,-5 7 1,-8 4-157,-3 3 1,-8 8-122,-3 7 0,-1 3 69,-5 5 0,2-2-137,-3 5 1,2 6 160,-9 8 0,3 1-88,-10 3 1,3 1 257,0-1 1,7-5 51,8-6 1,18-18-227,11-11 0,11-14-122,10-11 0,8-8 27,7-3 0,8-10-204,3-9 0,8-4-406,7-14 1,2 2 284,9-9 1,-8 1-377,4 0 0,-5 1 322,-2 5 1,-1 0 321,1-4 0,-5 3 7,-3-2 1,-3 6 263,-4 1 0,1 5-219,-5-2 0,-4 8 844,-6 4 397,-3 7-845,-6 2 0,-3 10 340,-6 2 0,-4 8-334,-8 3 0,-2 4-206,-5 4 1,-1 3-10,-2 7 0,-3 8-117,-5 7 0,-3 2 191,-1 2 0,-3 3-30,4 1 0,-5 4 46,1-1 0,-7 7-39,-4 4 1,2-3-84,2-1 0,7-3-5,4-4 1,4-9-185,7-9 127,4-5-215,15-11 1,2-8-342,8-9 0,3-5 267,8-5 0,2-7-48,5-5 0,5-10 81,6-8 1,5-6-135,5-1 0,5-9-90,-1 2 1,5-7-181,-1 3 1,-3 0 360,0 3 0,-4 1 34,0-1 1,-6 7 315,-6 4 1,-6 15-159,-12 11 509,-4 9 0,-11 4-143,-3 5 1,-7 10 15,-7 5 1,-8 6-94,-7 8 0,-1 5 59,-6 10 0,1 0 42,-1-1 0,-4 6-62,1 2 0,-6 7 30,-5 4 1,-7 7-299,-4 3 1,32-32-1,0 0 185,-1 2 0,-1 0 0,0 2 0,0 1-61,0-2 1,1 1 0,1-2 0,2-1 76,-28 32 0,6-5 14,6-10 0,7-7-70,14-15-102,6-9 1,15-16-254,5-7 1,5-8-632,6-3 1,6-9 424,5-6 1,4-9 245,7-9 0,8-3-258,3 0 1,1-2 38,-5-2 1,2 0 216,-2-3 1,6 0 210,1-1 0,1-2-248,-5 2 0,2 1 177,2-1 0,2 3 267,2 0 1,-8 2-120,-6 10 1,-8 5 558,-4 5-103,-11 8-214,-5 7 0,-14 11-66,-2 7 1,-6 4-96,-2 4 0,-5 2-93,-2 4 1,-5 7 118,-6 5 1,1 1-247,-1 6 1,-3-1 97,-1 1 0,-4 2-151,1-2 0,1 6 55,-1 2 1,4 0-58,-4-1 0,4-1 124,-4 5 1,4-6 5,0-1 0,7-7-6,4-8 0,6-3 26,5-8-102,7-7 0,3-7 66,8-8 1,6-3-445,9-8 0,4-3 155,6-8 1,5-8 2,9-9 1,6-7 115,2-8 1,-3 2-310,-1-2 0,4-1 363,4 1 0,1-1 126,5 5 1,-5 4-132,-1 3 0,-8 8 19,-11 6 1,-4 10-227,-10 9 278,-10 2 1,-3 7 4,-9 5 0,-4 5 95,-4 6 0,-6 4 220,-4 3 0,-4 4 76,-4 4 1,-1 3-131,-6 7 1,-1-2 36,-3 3 1,0 0-61,-3-1 1,-4 3-47,1 1 1,3-3-75,-4 6 0,4-3-10,0 0 1,4 0-29,7-7 0,3-4 11,8-11-25,7-7-160,6-6 0,10-6-45,2-3 1,4-3 71,4-8 0,3-3 218,7-7 0,5-4-122,6-8 0,3-2-147,4-4 1,1 2 98,0-3 0,-1 6 3,1-5 1,-1 6 71,1 1 1,-2 3 0,-2 4 0,-8 4-80,-10 7 1,-5 3-34,-6 8 152,-5 2 0,-3 6 32,-6 3 0,-3 2 185,-5 5 0,-1 1-190,-3 2 1,-3 3-46,-8 5 0,2 5 42,-5 2 1,-5 6-4,-6 1 0,3 1-82,0-4 1,-1 0 80,-2 4 0,-2 2-122,2 4 1,3-4 19,4-3 1,6-3-36,6-4 80,-1-2-23,14-15 1,0-2-165,12-10 1,2-5-257,5-2 1,3-8 236,1-3 0,4-6 112,-1-2 1,6-8 33,2 1 1,1-2-6,-2 3 0,-1-1 129,5 0 1,-3 0-111,3 1 0,-4 3 123,4 0 1,-6 5 72,-1 3-16,0-1-103,-15 15 0,2-2 95,-13 13 0,-3 3-98,-8 8 1,-6 3 3,-8 7 1,-7 4-124,0 8 1,-5 0 104,1 3 0,1-1 36,-1-3 0,4 3-63,-4 5 1,0-2 12,-4-2 1,4 1 76,0-4 0,1 3-67,-1-4 0,3-1 91,4-6 1,6-3 48,6-8 37,8-2-331,9-10 0,5-1-247,2-5 0,3-5 226,5-3 0,1-2 105,3-5 1,-2 2-85,6-5 0,0-2 34,6-5 0,-2 2-136,3-3 0,-2 3 60,2 1 0,-3 3 182,2-3 1,-2 4-145,-1-4 1,-4 2 4,0 5 0,-4 2 44,0 5 99,-7 4 1,-7 5-62,-7 2 1,-7 8 20,-5 8 0,-6 6 86,-4 4 0,1 3 68,-1 0 1,-1 1 165,-7 0 0,7-1-94,-3 1 0,3 0 63,-3 0 0,4 1-165,0 2 1,6-7-46,1 0 1,2-6-17,5-5 1,4 2-206,4-6 92,4-4-109,-1-5 0,5-5-256,2 0 0,0-4 170,4 0 0,0-4 108,4 1 1,-3-7-3,-1 0 1,0-2 11,4 2 0,0 0-21,0-4 0,0 4 25,0-5 1,0 1 79,-1-4 0,1 4-49,0 0 0,0 0 241,0-4 1,0 5-29,0 2 0,-4 3 1,0 1-16,1 1 239,-2-1-182,-1 5 1,-7 2-62,-1 8 1,-3 2 96,-5 5 0,0-2-27,0-1 1,0 1-36,0-2 0,4 3-65,0 1 0,-1 0 0,-3 0 0,1 0-6,-1 0 1,1 0-129,3 0 0,-3-1 99,3 1 1,1 0 0,-2 0 0,5-1-53,-5-3 0,6 3 44,-2-3 0,0-1 24,0 1-39,-5 1 0,5 3 3,-4 0 0,0-1-26,4 1 1,-4 1-13,0 3 0,-1-3-38,-2 3 0,1 0 70,3 0 0,-3-1-238,3-3 108,-3 0 1,3-1-74,0-3 9,4 3 84,-2-9 0,5 3-78,0-8 1,2-2-40,1-5 1,0-1-26,4-2 0,4 0 9,3-4 1,2-1 37,-1-7 0,-2 3 97,5-2 0,-3-3 163,3-1 0,-4 2-118,5 2 1,-5-3 138,4-1 0,-1 2-3,2 2 0,-4 2-126,-4 1 1,0 5 213,0 2-68,-5 8 88,-1 2 1,-6 6-60,-3 3 1,-2 2 35,-5 5 0,0 3-8,0 1 1,-3 4 126,-1 0 1,-3 1-125,3 2 1,0 0 24,0 0 0,2-1 3,-5 1 0,1 4-38,-2-1 1,-1 2-137,2-2 0,1 2 174,-1 2 1,-1 3-15,-2-3 1,2-2-118,1 3 0,1-10 9,-1 2 0,2-4-49,5 0 0,4-3-313,0-8 9,4-2 149,-1-5-337,4 0 0,4-5 162,4-2 0,1-3 5,2-1 1,0-3 124,0-1 1,4-4-129,-1 1 1,2-3 67,-1-1 1,-3 2 59,2 1 1,2-1 8,-2 2 0,1-3 55,-4-1 0,3 4 92,1 0 0,0 3-46,-5-3 0,0 5 242,-3-2-137,3 3 1,-9 5 336,3 0-22,-3 4 0,-1 0-126,0 6 1,-3 0-4,-1 4 1,-5 0-30,2 4 0,-3 0 25,0 0 1,-1 1 0,0 3 0,0-3-28,0 2 1,0 0-26,0 0 0,0-1-3,0 6 0,0-6-85,0 1 0,1 2-98,-1-1 0,0 1-35,0-2 0,4-2-16,-1 3 0,5-3-6,-5-1 1,5 0 87,-5 0 1,5-1-23,-4 1 0,3-3 32,-3-1 1,3-3 8,-3 3 1,4-4 232,0 5-230,-3-1 0,3 0-36,-4 1 1,5-6-300,-3 8 142,5-9-164,0 4-198,0-5 344,0-5 68,5-1 1,-1-5 16,4 0 1,0 4 1,-4-1 1,4 1 51,0-4 0,0 0-4,-1 0 0,3 1-22,-3-1 0,-1 3-86,2 1 266,-1 0-179,-1-4 0,2 4 414,-4-1-104,0 6-21,-4-3-47,0 5-132,-5 5 0,-1 1-11,-5 5 1,4 0 75,-1 0 1,1 0-85,-4 0 1,0-1 60,0 1 0,2 0-50,1 0 1,-1-1 44,1-3 0,0 3-6,1-3-157,-3 3 157,9 1-57,-9 0 0,5 0-97,-2-1 0,2-2 44,5-1 1,-1-5 49,-3 2-315,3 2 149,-4-5-178,5 4-202,0-5 376,5 0 56,-4-5 1,5 0-89,-2-2 0,-2-1 160,6 4 1,-6-4 14,2 0 3,2-1 1,-1-2-38,2 0 136,3 0 0,-6 0-79,4 0 1,0 4 149,-4 0 1,1 0-70,-2 0 1,-2 1 418,3 3-87,-3 1-205,-1-7-153,0 7 15,0-2 1,0 5-3,0 2 1,-1 0-37,-3 4 1,2-1-24,-5 1 0,3 3-45,-3-3 1,3 3 76,-3 1 0,3-1-97,-3-3 0,1 3 56,-1-3 0,-2 3-1,6 1 1,-6-1-29,2 1 0,1 0-2,-1 0 1,3 0-13,-3 0 6,4 0-242,-7 0 259,9 0-1,-4-5 0,4-1-367,-2-5 108,1 0 84,-2 0-290,4 0 299,4 0 31,-2-5 41,2 4-57,-4-4-47,0 5 98,0-5 1,2 4-127,1-3-5,-2 3-28,4-4 99,-5 4-4,0-4 62,0 0 200,0 4 0,2-4-21,1 5 0,-2-1-31,3-3-72,-3 3-111,-1-4-254,0 5 400,0 5-12,-5-4 24,4 9-26,-4-9 38,5 9 0,-3-8 51,-1 5 14,0-4-23,0 7 21,2-4-96,-7 5-1,3-1-159,0 1 185,-4 0 1,7-1-288,-4-3 167,5-2-29,-3 0 27,5-4 0,-1 5-373,-3-2 193,3-3-96,-4 4 88,5-5-702,0 0 853,0-5 1,0 3 34,0-6 0,0 5-12,0-5 1,0 5-91,0-4 0,5-1 50,-4-3-71,9 0 278,-9 1-37,9-1 0,-8 1 0,5 3 0,-4-3 0,3 8 0,-3-6 0,-1 5 0,1-5 0,3 6 0,-4-3 0,2 4 141,-4-3 0,2 3 119,1-3 24,-2 3 0,4 0 314,-5-3-306,0 3-94,0-4 252,0 5-534,0 5 1,0-2 128,0 4 0,0-4-141,0 5 0,0-5 94,0 5 1,-1-1 32,-3 4 1,2 0 130,-5 0 1,3 0-129,-3-1 0,3 1 15,-3 0 1,1 0-22,-1 0 0,-2 1 17,6 3-35,-6-3-159,3 8 1,-4-7-35,3 1 0,-1-2 41,4-1 1,0-4-567,4 1 152,0-6 556,0 3 0,0-5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550B5E-196A-F744-9EDB-8E259A717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9AA546-625E-F540-87A6-54F60D31A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EA2990-C4A0-6649-88FF-38B7C96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AAA6E1-A7E1-7B45-8DE2-DFF6DD05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360878-8DE4-8C42-9F1C-77BAE563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13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87440B-FD53-1948-81C0-09E4026F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8A8C68-7142-8842-970D-D1889A886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803FC-2989-4C43-BD4D-6163E033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D19C72-6689-7B41-982F-23D74ABC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E19783-C619-B242-AFE3-0C9D51F7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09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65F34E4-07C1-CF4B-A9AD-FD4F2E334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8B25CC-9CB9-B342-BD4F-F2C329AA1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ECDBB-CAD0-324D-916E-D89305B9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9C7D79-3129-DA44-82B2-7D953266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9B8419-147D-2E45-8145-D2DA101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962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本文レベル1…"/>
          <p:cNvSpPr txBox="1">
            <a:spLocks noGrp="1"/>
          </p:cNvSpPr>
          <p:nvPr>
            <p:ph type="body" idx="1"/>
          </p:nvPr>
        </p:nvSpPr>
        <p:spPr>
          <a:xfrm>
            <a:off x="831850" y="622300"/>
            <a:ext cx="10515600" cy="56007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9373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2786A4-DD68-B04D-A5D1-1EB09403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8DE917-87A0-304D-AF06-40E47C9C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137641-AD88-D94A-BB3F-5F32FCF2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3E96D6-96E6-E747-B538-905714FE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E4F192-33EE-7E41-8FB8-D063E983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64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32F61-A632-7449-8A0D-4A099C39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6F118-EDDE-D143-B68E-746F90203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2AD920-FF9A-9B44-B8F6-36417AB7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D11C9D-B094-AA48-9888-1A1965BC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7BF887-E54C-C04B-8BF7-65571C94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26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1B0FC-6115-9C4D-B5B4-4B51E260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96A67E-FA48-1C4A-8A3E-B6E6DC1BB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E03383-AB7B-9740-A8BD-AF67FBAF2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C306E5-327A-D04F-AAB2-0C0024C3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464E3B-E477-9947-975C-80CE98CF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374C1A-A1E1-794A-9681-C6C54E84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3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F82381-BAC7-4545-B15A-DB2B0DA2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ED8F32-4043-7642-88CD-7000E04E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C0FE95-645B-EE4C-8D92-85B9B14CD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BF832D3-7896-AE48-A897-FE27BB9EB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F094E3A-86F2-9E47-A7D5-168FE133D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0DCE223-F56F-DA41-A06F-2A0B0930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334F3C4-04C4-D04C-985A-BB4ED49C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DA72DB-0E4B-1A4C-8B3A-D9E56115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55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B52C1-3444-984E-97BD-BE27D9CB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5BBA7C-C047-4041-85BB-BBD2E952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9CA59E-4D22-6744-8F6B-DF8B8687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1C87E2-E140-614A-9424-A1DC5259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34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6945FE7-6624-0247-9387-B7F0DD5C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70AC1C-E43F-EA40-BF9B-39BC69AE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5941AB-8F71-BA4D-AFDB-90E4DF2D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80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CD1604-FDD8-AC4F-AAEF-8501EAA1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293672-8838-5647-936A-16AF3BE49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693FEA-3E93-2747-97F2-4406588E9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127085-D4CF-7644-BC17-76005288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37BEF4-D275-3644-B69B-45309BBD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0DBB2D-3B86-FB44-91E6-E02CE86F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16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31BA9E-7EF8-8D47-9A66-58BC1FAD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29E1E39-4B6D-F348-A00F-86434F76F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77A5B9-E862-0146-84E8-A7AE06913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96D1DD-7553-9A44-BC37-A1DEE00C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D984F1-6A21-5044-A847-830AA9AC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BA2885-6B20-F942-9801-757A8209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70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88A4183-5C65-0740-B200-0A21B7F7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83A18B-D17A-8843-B87A-AEE616A12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C92A39-1518-8040-AA5D-C469DC96B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5C04-444B-8D45-BAFF-24123CB7494C}" type="datetimeFigureOut">
              <a:rPr kumimoji="1" lang="en-US" altLang="ja-JP" smtClean="0"/>
              <a:t>3/25/22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32BE1F-03C0-4F4A-8E2D-7FF2D53C9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A0820-758F-F640-B60B-E928CB750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027E-7A3A-C846-A819-B44CA3DE4F85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6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2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" Type="http://schemas.openxmlformats.org/officeDocument/2006/relationships/image" Target="../media/image17.jpeg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customXml" Target="../ink/ink14.xml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2" Type="http://schemas.openxmlformats.org/officeDocument/2006/relationships/image" Target="../media/image16.png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21.png"/><Relationship Id="rId24" Type="http://schemas.openxmlformats.org/officeDocument/2006/relationships/customXml" Target="../ink/ink20.xml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customXml" Target="../ink/ink22.xml"/><Relationship Id="rId10" Type="http://schemas.openxmlformats.org/officeDocument/2006/relationships/customXml" Target="../ink/ink13.xml"/><Relationship Id="rId19" Type="http://schemas.openxmlformats.org/officeDocument/2006/relationships/image" Target="../media/image25.png"/><Relationship Id="rId4" Type="http://schemas.openxmlformats.org/officeDocument/2006/relationships/customXml" Target="../ink/ink10.xml"/><Relationship Id="rId9" Type="http://schemas.openxmlformats.org/officeDocument/2006/relationships/image" Target="../media/image20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openxmlformats.org/officeDocument/2006/relationships/image" Target="../media/image40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" Type="http://schemas.openxmlformats.org/officeDocument/2006/relationships/image" Target="../media/image5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0.png"/><Relationship Id="rId5" Type="http://schemas.openxmlformats.org/officeDocument/2006/relationships/image" Target="../media/image30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50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9F388DC-C47F-4048-9B69-F1644A2A1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C035D-D3AD-4301-A1B5-D4C91E3C5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4926329"/>
            <a:ext cx="12191996" cy="1931671"/>
          </a:xfrm>
          <a:custGeom>
            <a:avLst/>
            <a:gdLst>
              <a:gd name="connsiteX0" fmla="*/ 619388 w 12191996"/>
              <a:gd name="connsiteY0" fmla="*/ 0 h 1931671"/>
              <a:gd name="connsiteX1" fmla="*/ 687651 w 12191996"/>
              <a:gd name="connsiteY1" fmla="*/ 3175 h 1931671"/>
              <a:gd name="connsiteX2" fmla="*/ 747976 w 12191996"/>
              <a:gd name="connsiteY2" fmla="*/ 9525 h 1931671"/>
              <a:gd name="connsiteX3" fmla="*/ 800363 w 12191996"/>
              <a:gd name="connsiteY3" fmla="*/ 20637 h 1931671"/>
              <a:gd name="connsiteX4" fmla="*/ 846401 w 12191996"/>
              <a:gd name="connsiteY4" fmla="*/ 36512 h 1931671"/>
              <a:gd name="connsiteX5" fmla="*/ 887676 w 12191996"/>
              <a:gd name="connsiteY5" fmla="*/ 52387 h 1931671"/>
              <a:gd name="connsiteX6" fmla="*/ 924188 w 12191996"/>
              <a:gd name="connsiteY6" fmla="*/ 68262 h 1931671"/>
              <a:gd name="connsiteX7" fmla="*/ 962288 w 12191996"/>
              <a:gd name="connsiteY7" fmla="*/ 87312 h 1931671"/>
              <a:gd name="connsiteX8" fmla="*/ 1000388 w 12191996"/>
              <a:gd name="connsiteY8" fmla="*/ 106362 h 1931671"/>
              <a:gd name="connsiteX9" fmla="*/ 1036901 w 12191996"/>
              <a:gd name="connsiteY9" fmla="*/ 125412 h 1931671"/>
              <a:gd name="connsiteX10" fmla="*/ 1078176 w 12191996"/>
              <a:gd name="connsiteY10" fmla="*/ 141287 h 1931671"/>
              <a:gd name="connsiteX11" fmla="*/ 1124213 w 12191996"/>
              <a:gd name="connsiteY11" fmla="*/ 155575 h 1931671"/>
              <a:gd name="connsiteX12" fmla="*/ 1176601 w 12191996"/>
              <a:gd name="connsiteY12" fmla="*/ 166687 h 1931671"/>
              <a:gd name="connsiteX13" fmla="*/ 1236926 w 12191996"/>
              <a:gd name="connsiteY13" fmla="*/ 174625 h 1931671"/>
              <a:gd name="connsiteX14" fmla="*/ 1305188 w 12191996"/>
              <a:gd name="connsiteY14" fmla="*/ 176212 h 1931671"/>
              <a:gd name="connsiteX15" fmla="*/ 1373451 w 12191996"/>
              <a:gd name="connsiteY15" fmla="*/ 174625 h 1931671"/>
              <a:gd name="connsiteX16" fmla="*/ 1433776 w 12191996"/>
              <a:gd name="connsiteY16" fmla="*/ 166687 h 1931671"/>
              <a:gd name="connsiteX17" fmla="*/ 1486163 w 12191996"/>
              <a:gd name="connsiteY17" fmla="*/ 155575 h 1931671"/>
              <a:gd name="connsiteX18" fmla="*/ 1532201 w 12191996"/>
              <a:gd name="connsiteY18" fmla="*/ 141287 h 1931671"/>
              <a:gd name="connsiteX19" fmla="*/ 1573476 w 12191996"/>
              <a:gd name="connsiteY19" fmla="*/ 125412 h 1931671"/>
              <a:gd name="connsiteX20" fmla="*/ 1609988 w 12191996"/>
              <a:gd name="connsiteY20" fmla="*/ 106362 h 1931671"/>
              <a:gd name="connsiteX21" fmla="*/ 1648088 w 12191996"/>
              <a:gd name="connsiteY21" fmla="*/ 87312 h 1931671"/>
              <a:gd name="connsiteX22" fmla="*/ 1686188 w 12191996"/>
              <a:gd name="connsiteY22" fmla="*/ 68262 h 1931671"/>
              <a:gd name="connsiteX23" fmla="*/ 1722701 w 12191996"/>
              <a:gd name="connsiteY23" fmla="*/ 52387 h 1931671"/>
              <a:gd name="connsiteX24" fmla="*/ 1763976 w 12191996"/>
              <a:gd name="connsiteY24" fmla="*/ 36512 h 1931671"/>
              <a:gd name="connsiteX25" fmla="*/ 1810013 w 12191996"/>
              <a:gd name="connsiteY25" fmla="*/ 20637 h 1931671"/>
              <a:gd name="connsiteX26" fmla="*/ 1862401 w 12191996"/>
              <a:gd name="connsiteY26" fmla="*/ 9525 h 1931671"/>
              <a:gd name="connsiteX27" fmla="*/ 1922726 w 12191996"/>
              <a:gd name="connsiteY27" fmla="*/ 3175 h 1931671"/>
              <a:gd name="connsiteX28" fmla="*/ 1990988 w 12191996"/>
              <a:gd name="connsiteY28" fmla="*/ 0 h 1931671"/>
              <a:gd name="connsiteX29" fmla="*/ 2059251 w 12191996"/>
              <a:gd name="connsiteY29" fmla="*/ 3175 h 1931671"/>
              <a:gd name="connsiteX30" fmla="*/ 2119576 w 12191996"/>
              <a:gd name="connsiteY30" fmla="*/ 9525 h 1931671"/>
              <a:gd name="connsiteX31" fmla="*/ 2171963 w 12191996"/>
              <a:gd name="connsiteY31" fmla="*/ 20637 h 1931671"/>
              <a:gd name="connsiteX32" fmla="*/ 2218001 w 12191996"/>
              <a:gd name="connsiteY32" fmla="*/ 36512 h 1931671"/>
              <a:gd name="connsiteX33" fmla="*/ 2259276 w 12191996"/>
              <a:gd name="connsiteY33" fmla="*/ 52387 h 1931671"/>
              <a:gd name="connsiteX34" fmla="*/ 2295788 w 12191996"/>
              <a:gd name="connsiteY34" fmla="*/ 68262 h 1931671"/>
              <a:gd name="connsiteX35" fmla="*/ 2333888 w 12191996"/>
              <a:gd name="connsiteY35" fmla="*/ 87312 h 1931671"/>
              <a:gd name="connsiteX36" fmla="*/ 2371988 w 12191996"/>
              <a:gd name="connsiteY36" fmla="*/ 106362 h 1931671"/>
              <a:gd name="connsiteX37" fmla="*/ 2408501 w 12191996"/>
              <a:gd name="connsiteY37" fmla="*/ 125412 h 1931671"/>
              <a:gd name="connsiteX38" fmla="*/ 2449776 w 12191996"/>
              <a:gd name="connsiteY38" fmla="*/ 141287 h 1931671"/>
              <a:gd name="connsiteX39" fmla="*/ 2495813 w 12191996"/>
              <a:gd name="connsiteY39" fmla="*/ 155575 h 1931671"/>
              <a:gd name="connsiteX40" fmla="*/ 2548201 w 12191996"/>
              <a:gd name="connsiteY40" fmla="*/ 166687 h 1931671"/>
              <a:gd name="connsiteX41" fmla="*/ 2608526 w 12191996"/>
              <a:gd name="connsiteY41" fmla="*/ 174625 h 1931671"/>
              <a:gd name="connsiteX42" fmla="*/ 2676788 w 12191996"/>
              <a:gd name="connsiteY42" fmla="*/ 176212 h 1931671"/>
              <a:gd name="connsiteX43" fmla="*/ 2745051 w 12191996"/>
              <a:gd name="connsiteY43" fmla="*/ 174625 h 1931671"/>
              <a:gd name="connsiteX44" fmla="*/ 2805376 w 12191996"/>
              <a:gd name="connsiteY44" fmla="*/ 166687 h 1931671"/>
              <a:gd name="connsiteX45" fmla="*/ 2857763 w 12191996"/>
              <a:gd name="connsiteY45" fmla="*/ 155575 h 1931671"/>
              <a:gd name="connsiteX46" fmla="*/ 2903801 w 12191996"/>
              <a:gd name="connsiteY46" fmla="*/ 141287 h 1931671"/>
              <a:gd name="connsiteX47" fmla="*/ 2945076 w 12191996"/>
              <a:gd name="connsiteY47" fmla="*/ 125412 h 1931671"/>
              <a:gd name="connsiteX48" fmla="*/ 2981588 w 12191996"/>
              <a:gd name="connsiteY48" fmla="*/ 106362 h 1931671"/>
              <a:gd name="connsiteX49" fmla="*/ 3019688 w 12191996"/>
              <a:gd name="connsiteY49" fmla="*/ 87312 h 1931671"/>
              <a:gd name="connsiteX50" fmla="*/ 3057788 w 12191996"/>
              <a:gd name="connsiteY50" fmla="*/ 68262 h 1931671"/>
              <a:gd name="connsiteX51" fmla="*/ 3094301 w 12191996"/>
              <a:gd name="connsiteY51" fmla="*/ 52387 h 1931671"/>
              <a:gd name="connsiteX52" fmla="*/ 3135576 w 12191996"/>
              <a:gd name="connsiteY52" fmla="*/ 36512 h 1931671"/>
              <a:gd name="connsiteX53" fmla="*/ 3181613 w 12191996"/>
              <a:gd name="connsiteY53" fmla="*/ 20637 h 1931671"/>
              <a:gd name="connsiteX54" fmla="*/ 3234001 w 12191996"/>
              <a:gd name="connsiteY54" fmla="*/ 9525 h 1931671"/>
              <a:gd name="connsiteX55" fmla="*/ 3294326 w 12191996"/>
              <a:gd name="connsiteY55" fmla="*/ 3175 h 1931671"/>
              <a:gd name="connsiteX56" fmla="*/ 3361001 w 12191996"/>
              <a:gd name="connsiteY56" fmla="*/ 0 h 1931671"/>
              <a:gd name="connsiteX57" fmla="*/ 3430851 w 12191996"/>
              <a:gd name="connsiteY57" fmla="*/ 3175 h 1931671"/>
              <a:gd name="connsiteX58" fmla="*/ 3491176 w 12191996"/>
              <a:gd name="connsiteY58" fmla="*/ 9525 h 1931671"/>
              <a:gd name="connsiteX59" fmla="*/ 3543563 w 12191996"/>
              <a:gd name="connsiteY59" fmla="*/ 20637 h 1931671"/>
              <a:gd name="connsiteX60" fmla="*/ 3589601 w 12191996"/>
              <a:gd name="connsiteY60" fmla="*/ 36512 h 1931671"/>
              <a:gd name="connsiteX61" fmla="*/ 3630876 w 12191996"/>
              <a:gd name="connsiteY61" fmla="*/ 52387 h 1931671"/>
              <a:gd name="connsiteX62" fmla="*/ 3667388 w 12191996"/>
              <a:gd name="connsiteY62" fmla="*/ 68262 h 1931671"/>
              <a:gd name="connsiteX63" fmla="*/ 3705488 w 12191996"/>
              <a:gd name="connsiteY63" fmla="*/ 87312 h 1931671"/>
              <a:gd name="connsiteX64" fmla="*/ 3743588 w 12191996"/>
              <a:gd name="connsiteY64" fmla="*/ 106362 h 1931671"/>
              <a:gd name="connsiteX65" fmla="*/ 3780101 w 12191996"/>
              <a:gd name="connsiteY65" fmla="*/ 125412 h 1931671"/>
              <a:gd name="connsiteX66" fmla="*/ 3821376 w 12191996"/>
              <a:gd name="connsiteY66" fmla="*/ 141287 h 1931671"/>
              <a:gd name="connsiteX67" fmla="*/ 3867413 w 12191996"/>
              <a:gd name="connsiteY67" fmla="*/ 155575 h 1931671"/>
              <a:gd name="connsiteX68" fmla="*/ 3919801 w 12191996"/>
              <a:gd name="connsiteY68" fmla="*/ 166687 h 1931671"/>
              <a:gd name="connsiteX69" fmla="*/ 3980126 w 12191996"/>
              <a:gd name="connsiteY69" fmla="*/ 174625 h 1931671"/>
              <a:gd name="connsiteX70" fmla="*/ 4048388 w 12191996"/>
              <a:gd name="connsiteY70" fmla="*/ 176212 h 1931671"/>
              <a:gd name="connsiteX71" fmla="*/ 4116651 w 12191996"/>
              <a:gd name="connsiteY71" fmla="*/ 174625 h 1931671"/>
              <a:gd name="connsiteX72" fmla="*/ 4176976 w 12191996"/>
              <a:gd name="connsiteY72" fmla="*/ 166687 h 1931671"/>
              <a:gd name="connsiteX73" fmla="*/ 4229363 w 12191996"/>
              <a:gd name="connsiteY73" fmla="*/ 155575 h 1931671"/>
              <a:gd name="connsiteX74" fmla="*/ 4275401 w 12191996"/>
              <a:gd name="connsiteY74" fmla="*/ 141287 h 1931671"/>
              <a:gd name="connsiteX75" fmla="*/ 4316676 w 12191996"/>
              <a:gd name="connsiteY75" fmla="*/ 125412 h 1931671"/>
              <a:gd name="connsiteX76" fmla="*/ 4353188 w 12191996"/>
              <a:gd name="connsiteY76" fmla="*/ 106362 h 1931671"/>
              <a:gd name="connsiteX77" fmla="*/ 4429388 w 12191996"/>
              <a:gd name="connsiteY77" fmla="*/ 68262 h 1931671"/>
              <a:gd name="connsiteX78" fmla="*/ 4465901 w 12191996"/>
              <a:gd name="connsiteY78" fmla="*/ 52387 h 1931671"/>
              <a:gd name="connsiteX79" fmla="*/ 4507176 w 12191996"/>
              <a:gd name="connsiteY79" fmla="*/ 36512 h 1931671"/>
              <a:gd name="connsiteX80" fmla="*/ 4553214 w 12191996"/>
              <a:gd name="connsiteY80" fmla="*/ 20637 h 1931671"/>
              <a:gd name="connsiteX81" fmla="*/ 4605601 w 12191996"/>
              <a:gd name="connsiteY81" fmla="*/ 9525 h 1931671"/>
              <a:gd name="connsiteX82" fmla="*/ 4665927 w 12191996"/>
              <a:gd name="connsiteY82" fmla="*/ 3175 h 1931671"/>
              <a:gd name="connsiteX83" fmla="*/ 4734188 w 12191996"/>
              <a:gd name="connsiteY83" fmla="*/ 0 h 1931671"/>
              <a:gd name="connsiteX84" fmla="*/ 4802452 w 12191996"/>
              <a:gd name="connsiteY84" fmla="*/ 3175 h 1931671"/>
              <a:gd name="connsiteX85" fmla="*/ 4862776 w 12191996"/>
              <a:gd name="connsiteY85" fmla="*/ 9525 h 1931671"/>
              <a:gd name="connsiteX86" fmla="*/ 4915164 w 12191996"/>
              <a:gd name="connsiteY86" fmla="*/ 20637 h 1931671"/>
              <a:gd name="connsiteX87" fmla="*/ 4961200 w 12191996"/>
              <a:gd name="connsiteY87" fmla="*/ 36512 h 1931671"/>
              <a:gd name="connsiteX88" fmla="*/ 5002476 w 12191996"/>
              <a:gd name="connsiteY88" fmla="*/ 52387 h 1931671"/>
              <a:gd name="connsiteX89" fmla="*/ 5038988 w 12191996"/>
              <a:gd name="connsiteY89" fmla="*/ 68262 h 1931671"/>
              <a:gd name="connsiteX90" fmla="*/ 5077089 w 12191996"/>
              <a:gd name="connsiteY90" fmla="*/ 87312 h 1931671"/>
              <a:gd name="connsiteX91" fmla="*/ 5115188 w 12191996"/>
              <a:gd name="connsiteY91" fmla="*/ 106362 h 1931671"/>
              <a:gd name="connsiteX92" fmla="*/ 5151700 w 12191996"/>
              <a:gd name="connsiteY92" fmla="*/ 125412 h 1931671"/>
              <a:gd name="connsiteX93" fmla="*/ 5192976 w 12191996"/>
              <a:gd name="connsiteY93" fmla="*/ 141287 h 1931671"/>
              <a:gd name="connsiteX94" fmla="*/ 5239013 w 12191996"/>
              <a:gd name="connsiteY94" fmla="*/ 155575 h 1931671"/>
              <a:gd name="connsiteX95" fmla="*/ 5291400 w 12191996"/>
              <a:gd name="connsiteY95" fmla="*/ 166687 h 1931671"/>
              <a:gd name="connsiteX96" fmla="*/ 5351726 w 12191996"/>
              <a:gd name="connsiteY96" fmla="*/ 174625 h 1931671"/>
              <a:gd name="connsiteX97" fmla="*/ 5410198 w 12191996"/>
              <a:gd name="connsiteY97" fmla="*/ 175985 h 1931671"/>
              <a:gd name="connsiteX98" fmla="*/ 5468670 w 12191996"/>
              <a:gd name="connsiteY98" fmla="*/ 174625 h 1931671"/>
              <a:gd name="connsiteX99" fmla="*/ 5528995 w 12191996"/>
              <a:gd name="connsiteY99" fmla="*/ 166687 h 1931671"/>
              <a:gd name="connsiteX100" fmla="*/ 5581382 w 12191996"/>
              <a:gd name="connsiteY100" fmla="*/ 155575 h 1931671"/>
              <a:gd name="connsiteX101" fmla="*/ 5627420 w 12191996"/>
              <a:gd name="connsiteY101" fmla="*/ 141287 h 1931671"/>
              <a:gd name="connsiteX102" fmla="*/ 5668695 w 12191996"/>
              <a:gd name="connsiteY102" fmla="*/ 125412 h 1931671"/>
              <a:gd name="connsiteX103" fmla="*/ 5705208 w 12191996"/>
              <a:gd name="connsiteY103" fmla="*/ 106362 h 1931671"/>
              <a:gd name="connsiteX104" fmla="*/ 5743307 w 12191996"/>
              <a:gd name="connsiteY104" fmla="*/ 87312 h 1931671"/>
              <a:gd name="connsiteX105" fmla="*/ 5781407 w 12191996"/>
              <a:gd name="connsiteY105" fmla="*/ 68262 h 1931671"/>
              <a:gd name="connsiteX106" fmla="*/ 5817920 w 12191996"/>
              <a:gd name="connsiteY106" fmla="*/ 52387 h 1931671"/>
              <a:gd name="connsiteX107" fmla="*/ 5859195 w 12191996"/>
              <a:gd name="connsiteY107" fmla="*/ 36512 h 1931671"/>
              <a:gd name="connsiteX108" fmla="*/ 5905233 w 12191996"/>
              <a:gd name="connsiteY108" fmla="*/ 20637 h 1931671"/>
              <a:gd name="connsiteX109" fmla="*/ 5957620 w 12191996"/>
              <a:gd name="connsiteY109" fmla="*/ 9525 h 1931671"/>
              <a:gd name="connsiteX110" fmla="*/ 6017946 w 12191996"/>
              <a:gd name="connsiteY110" fmla="*/ 3175 h 1931671"/>
              <a:gd name="connsiteX111" fmla="*/ 6086208 w 12191996"/>
              <a:gd name="connsiteY111" fmla="*/ 0 h 1931671"/>
              <a:gd name="connsiteX112" fmla="*/ 6095998 w 12191996"/>
              <a:gd name="connsiteY112" fmla="*/ 455 h 1931671"/>
              <a:gd name="connsiteX113" fmla="*/ 6105788 w 12191996"/>
              <a:gd name="connsiteY113" fmla="*/ 0 h 1931671"/>
              <a:gd name="connsiteX114" fmla="*/ 6174051 w 12191996"/>
              <a:gd name="connsiteY114" fmla="*/ 3175 h 1931671"/>
              <a:gd name="connsiteX115" fmla="*/ 6234376 w 12191996"/>
              <a:gd name="connsiteY115" fmla="*/ 9525 h 1931671"/>
              <a:gd name="connsiteX116" fmla="*/ 6286763 w 12191996"/>
              <a:gd name="connsiteY116" fmla="*/ 20637 h 1931671"/>
              <a:gd name="connsiteX117" fmla="*/ 6332801 w 12191996"/>
              <a:gd name="connsiteY117" fmla="*/ 36512 h 1931671"/>
              <a:gd name="connsiteX118" fmla="*/ 6374076 w 12191996"/>
              <a:gd name="connsiteY118" fmla="*/ 52387 h 1931671"/>
              <a:gd name="connsiteX119" fmla="*/ 6410588 w 12191996"/>
              <a:gd name="connsiteY119" fmla="*/ 68262 h 1931671"/>
              <a:gd name="connsiteX120" fmla="*/ 6448688 w 12191996"/>
              <a:gd name="connsiteY120" fmla="*/ 87312 h 1931671"/>
              <a:gd name="connsiteX121" fmla="*/ 6486788 w 12191996"/>
              <a:gd name="connsiteY121" fmla="*/ 106362 h 1931671"/>
              <a:gd name="connsiteX122" fmla="*/ 6523301 w 12191996"/>
              <a:gd name="connsiteY122" fmla="*/ 125412 h 1931671"/>
              <a:gd name="connsiteX123" fmla="*/ 6564576 w 12191996"/>
              <a:gd name="connsiteY123" fmla="*/ 141287 h 1931671"/>
              <a:gd name="connsiteX124" fmla="*/ 6610613 w 12191996"/>
              <a:gd name="connsiteY124" fmla="*/ 155575 h 1931671"/>
              <a:gd name="connsiteX125" fmla="*/ 6663001 w 12191996"/>
              <a:gd name="connsiteY125" fmla="*/ 166687 h 1931671"/>
              <a:gd name="connsiteX126" fmla="*/ 6723326 w 12191996"/>
              <a:gd name="connsiteY126" fmla="*/ 174625 h 1931671"/>
              <a:gd name="connsiteX127" fmla="*/ 6781798 w 12191996"/>
              <a:gd name="connsiteY127" fmla="*/ 175985 h 1931671"/>
              <a:gd name="connsiteX128" fmla="*/ 6840270 w 12191996"/>
              <a:gd name="connsiteY128" fmla="*/ 174625 h 1931671"/>
              <a:gd name="connsiteX129" fmla="*/ 6900595 w 12191996"/>
              <a:gd name="connsiteY129" fmla="*/ 166687 h 1931671"/>
              <a:gd name="connsiteX130" fmla="*/ 6952982 w 12191996"/>
              <a:gd name="connsiteY130" fmla="*/ 155575 h 1931671"/>
              <a:gd name="connsiteX131" fmla="*/ 6999020 w 12191996"/>
              <a:gd name="connsiteY131" fmla="*/ 141287 h 1931671"/>
              <a:gd name="connsiteX132" fmla="*/ 7040295 w 12191996"/>
              <a:gd name="connsiteY132" fmla="*/ 125412 h 1931671"/>
              <a:gd name="connsiteX133" fmla="*/ 7076807 w 12191996"/>
              <a:gd name="connsiteY133" fmla="*/ 106362 h 1931671"/>
              <a:gd name="connsiteX134" fmla="*/ 7114907 w 12191996"/>
              <a:gd name="connsiteY134" fmla="*/ 87312 h 1931671"/>
              <a:gd name="connsiteX135" fmla="*/ 7153007 w 12191996"/>
              <a:gd name="connsiteY135" fmla="*/ 68262 h 1931671"/>
              <a:gd name="connsiteX136" fmla="*/ 7189520 w 12191996"/>
              <a:gd name="connsiteY136" fmla="*/ 52387 h 1931671"/>
              <a:gd name="connsiteX137" fmla="*/ 7230795 w 12191996"/>
              <a:gd name="connsiteY137" fmla="*/ 36512 h 1931671"/>
              <a:gd name="connsiteX138" fmla="*/ 7276832 w 12191996"/>
              <a:gd name="connsiteY138" fmla="*/ 20637 h 1931671"/>
              <a:gd name="connsiteX139" fmla="*/ 7329220 w 12191996"/>
              <a:gd name="connsiteY139" fmla="*/ 9525 h 1931671"/>
              <a:gd name="connsiteX140" fmla="*/ 7389545 w 12191996"/>
              <a:gd name="connsiteY140" fmla="*/ 3175 h 1931671"/>
              <a:gd name="connsiteX141" fmla="*/ 7457807 w 12191996"/>
              <a:gd name="connsiteY141" fmla="*/ 0 h 1931671"/>
              <a:gd name="connsiteX142" fmla="*/ 7526070 w 12191996"/>
              <a:gd name="connsiteY142" fmla="*/ 3175 h 1931671"/>
              <a:gd name="connsiteX143" fmla="*/ 7586395 w 12191996"/>
              <a:gd name="connsiteY143" fmla="*/ 9525 h 1931671"/>
              <a:gd name="connsiteX144" fmla="*/ 7638782 w 12191996"/>
              <a:gd name="connsiteY144" fmla="*/ 20637 h 1931671"/>
              <a:gd name="connsiteX145" fmla="*/ 7684820 w 12191996"/>
              <a:gd name="connsiteY145" fmla="*/ 36512 h 1931671"/>
              <a:gd name="connsiteX146" fmla="*/ 7726095 w 12191996"/>
              <a:gd name="connsiteY146" fmla="*/ 52387 h 1931671"/>
              <a:gd name="connsiteX147" fmla="*/ 7762607 w 12191996"/>
              <a:gd name="connsiteY147" fmla="*/ 68262 h 1931671"/>
              <a:gd name="connsiteX148" fmla="*/ 7800707 w 12191996"/>
              <a:gd name="connsiteY148" fmla="*/ 87312 h 1931671"/>
              <a:gd name="connsiteX149" fmla="*/ 7838807 w 12191996"/>
              <a:gd name="connsiteY149" fmla="*/ 106362 h 1931671"/>
              <a:gd name="connsiteX150" fmla="*/ 7875320 w 12191996"/>
              <a:gd name="connsiteY150" fmla="*/ 125412 h 1931671"/>
              <a:gd name="connsiteX151" fmla="*/ 7916595 w 12191996"/>
              <a:gd name="connsiteY151" fmla="*/ 141287 h 1931671"/>
              <a:gd name="connsiteX152" fmla="*/ 7962632 w 12191996"/>
              <a:gd name="connsiteY152" fmla="*/ 155575 h 1931671"/>
              <a:gd name="connsiteX153" fmla="*/ 8015020 w 12191996"/>
              <a:gd name="connsiteY153" fmla="*/ 166687 h 1931671"/>
              <a:gd name="connsiteX154" fmla="*/ 8075345 w 12191996"/>
              <a:gd name="connsiteY154" fmla="*/ 174625 h 1931671"/>
              <a:gd name="connsiteX155" fmla="*/ 8143607 w 12191996"/>
              <a:gd name="connsiteY155" fmla="*/ 176212 h 1931671"/>
              <a:gd name="connsiteX156" fmla="*/ 8211870 w 12191996"/>
              <a:gd name="connsiteY156" fmla="*/ 174625 h 1931671"/>
              <a:gd name="connsiteX157" fmla="*/ 8272195 w 12191996"/>
              <a:gd name="connsiteY157" fmla="*/ 166687 h 1931671"/>
              <a:gd name="connsiteX158" fmla="*/ 8324582 w 12191996"/>
              <a:gd name="connsiteY158" fmla="*/ 155575 h 1931671"/>
              <a:gd name="connsiteX159" fmla="*/ 8370620 w 12191996"/>
              <a:gd name="connsiteY159" fmla="*/ 141287 h 1931671"/>
              <a:gd name="connsiteX160" fmla="*/ 8411895 w 12191996"/>
              <a:gd name="connsiteY160" fmla="*/ 125412 h 1931671"/>
              <a:gd name="connsiteX161" fmla="*/ 8448407 w 12191996"/>
              <a:gd name="connsiteY161" fmla="*/ 106362 h 1931671"/>
              <a:gd name="connsiteX162" fmla="*/ 8486507 w 12191996"/>
              <a:gd name="connsiteY162" fmla="*/ 87312 h 1931671"/>
              <a:gd name="connsiteX163" fmla="*/ 8524607 w 12191996"/>
              <a:gd name="connsiteY163" fmla="*/ 68262 h 1931671"/>
              <a:gd name="connsiteX164" fmla="*/ 8561119 w 12191996"/>
              <a:gd name="connsiteY164" fmla="*/ 52387 h 1931671"/>
              <a:gd name="connsiteX165" fmla="*/ 8602395 w 12191996"/>
              <a:gd name="connsiteY165" fmla="*/ 36512 h 1931671"/>
              <a:gd name="connsiteX166" fmla="*/ 8648431 w 12191996"/>
              <a:gd name="connsiteY166" fmla="*/ 20637 h 1931671"/>
              <a:gd name="connsiteX167" fmla="*/ 8700819 w 12191996"/>
              <a:gd name="connsiteY167" fmla="*/ 9525 h 1931671"/>
              <a:gd name="connsiteX168" fmla="*/ 8761145 w 12191996"/>
              <a:gd name="connsiteY168" fmla="*/ 3175 h 1931671"/>
              <a:gd name="connsiteX169" fmla="*/ 8827819 w 12191996"/>
              <a:gd name="connsiteY169" fmla="*/ 0 h 1931671"/>
              <a:gd name="connsiteX170" fmla="*/ 8897669 w 12191996"/>
              <a:gd name="connsiteY170" fmla="*/ 3175 h 1931671"/>
              <a:gd name="connsiteX171" fmla="*/ 8957995 w 12191996"/>
              <a:gd name="connsiteY171" fmla="*/ 9525 h 1931671"/>
              <a:gd name="connsiteX172" fmla="*/ 9010381 w 12191996"/>
              <a:gd name="connsiteY172" fmla="*/ 20637 h 1931671"/>
              <a:gd name="connsiteX173" fmla="*/ 9056419 w 12191996"/>
              <a:gd name="connsiteY173" fmla="*/ 36512 h 1931671"/>
              <a:gd name="connsiteX174" fmla="*/ 9097695 w 12191996"/>
              <a:gd name="connsiteY174" fmla="*/ 52387 h 1931671"/>
              <a:gd name="connsiteX175" fmla="*/ 9134207 w 12191996"/>
              <a:gd name="connsiteY175" fmla="*/ 68262 h 1931671"/>
              <a:gd name="connsiteX176" fmla="*/ 9172307 w 12191996"/>
              <a:gd name="connsiteY176" fmla="*/ 87312 h 1931671"/>
              <a:gd name="connsiteX177" fmla="*/ 9210407 w 12191996"/>
              <a:gd name="connsiteY177" fmla="*/ 106362 h 1931671"/>
              <a:gd name="connsiteX178" fmla="*/ 9246919 w 12191996"/>
              <a:gd name="connsiteY178" fmla="*/ 125412 h 1931671"/>
              <a:gd name="connsiteX179" fmla="*/ 9288195 w 12191996"/>
              <a:gd name="connsiteY179" fmla="*/ 141287 h 1931671"/>
              <a:gd name="connsiteX180" fmla="*/ 9334231 w 12191996"/>
              <a:gd name="connsiteY180" fmla="*/ 155575 h 1931671"/>
              <a:gd name="connsiteX181" fmla="*/ 9386619 w 12191996"/>
              <a:gd name="connsiteY181" fmla="*/ 166687 h 1931671"/>
              <a:gd name="connsiteX182" fmla="*/ 9446945 w 12191996"/>
              <a:gd name="connsiteY182" fmla="*/ 174625 h 1931671"/>
              <a:gd name="connsiteX183" fmla="*/ 9515207 w 12191996"/>
              <a:gd name="connsiteY183" fmla="*/ 176212 h 1931671"/>
              <a:gd name="connsiteX184" fmla="*/ 9583469 w 12191996"/>
              <a:gd name="connsiteY184" fmla="*/ 174625 h 1931671"/>
              <a:gd name="connsiteX185" fmla="*/ 9643795 w 12191996"/>
              <a:gd name="connsiteY185" fmla="*/ 166687 h 1931671"/>
              <a:gd name="connsiteX186" fmla="*/ 9696181 w 12191996"/>
              <a:gd name="connsiteY186" fmla="*/ 155575 h 1931671"/>
              <a:gd name="connsiteX187" fmla="*/ 9742219 w 12191996"/>
              <a:gd name="connsiteY187" fmla="*/ 141287 h 1931671"/>
              <a:gd name="connsiteX188" fmla="*/ 9783495 w 12191996"/>
              <a:gd name="connsiteY188" fmla="*/ 125412 h 1931671"/>
              <a:gd name="connsiteX189" fmla="*/ 9820007 w 12191996"/>
              <a:gd name="connsiteY189" fmla="*/ 106362 h 1931671"/>
              <a:gd name="connsiteX190" fmla="*/ 9896207 w 12191996"/>
              <a:gd name="connsiteY190" fmla="*/ 68262 h 1931671"/>
              <a:gd name="connsiteX191" fmla="*/ 9932719 w 12191996"/>
              <a:gd name="connsiteY191" fmla="*/ 52387 h 1931671"/>
              <a:gd name="connsiteX192" fmla="*/ 9973995 w 12191996"/>
              <a:gd name="connsiteY192" fmla="*/ 36512 h 1931671"/>
              <a:gd name="connsiteX193" fmla="*/ 10020031 w 12191996"/>
              <a:gd name="connsiteY193" fmla="*/ 20637 h 1931671"/>
              <a:gd name="connsiteX194" fmla="*/ 10072419 w 12191996"/>
              <a:gd name="connsiteY194" fmla="*/ 9525 h 1931671"/>
              <a:gd name="connsiteX195" fmla="*/ 10132745 w 12191996"/>
              <a:gd name="connsiteY195" fmla="*/ 3175 h 1931671"/>
              <a:gd name="connsiteX196" fmla="*/ 10201007 w 12191996"/>
              <a:gd name="connsiteY196" fmla="*/ 0 h 1931671"/>
              <a:gd name="connsiteX197" fmla="*/ 10269269 w 12191996"/>
              <a:gd name="connsiteY197" fmla="*/ 3175 h 1931671"/>
              <a:gd name="connsiteX198" fmla="*/ 10329595 w 12191996"/>
              <a:gd name="connsiteY198" fmla="*/ 9525 h 1931671"/>
              <a:gd name="connsiteX199" fmla="*/ 10381981 w 12191996"/>
              <a:gd name="connsiteY199" fmla="*/ 20637 h 1931671"/>
              <a:gd name="connsiteX200" fmla="*/ 10428019 w 12191996"/>
              <a:gd name="connsiteY200" fmla="*/ 36512 h 1931671"/>
              <a:gd name="connsiteX201" fmla="*/ 10469295 w 12191996"/>
              <a:gd name="connsiteY201" fmla="*/ 52387 h 1931671"/>
              <a:gd name="connsiteX202" fmla="*/ 10505807 w 12191996"/>
              <a:gd name="connsiteY202" fmla="*/ 68262 h 1931671"/>
              <a:gd name="connsiteX203" fmla="*/ 10543907 w 12191996"/>
              <a:gd name="connsiteY203" fmla="*/ 87312 h 1931671"/>
              <a:gd name="connsiteX204" fmla="*/ 10582007 w 12191996"/>
              <a:gd name="connsiteY204" fmla="*/ 106362 h 1931671"/>
              <a:gd name="connsiteX205" fmla="*/ 10618519 w 12191996"/>
              <a:gd name="connsiteY205" fmla="*/ 125412 h 1931671"/>
              <a:gd name="connsiteX206" fmla="*/ 10659795 w 12191996"/>
              <a:gd name="connsiteY206" fmla="*/ 141287 h 1931671"/>
              <a:gd name="connsiteX207" fmla="*/ 10705831 w 12191996"/>
              <a:gd name="connsiteY207" fmla="*/ 155575 h 1931671"/>
              <a:gd name="connsiteX208" fmla="*/ 10758219 w 12191996"/>
              <a:gd name="connsiteY208" fmla="*/ 166687 h 1931671"/>
              <a:gd name="connsiteX209" fmla="*/ 10818545 w 12191996"/>
              <a:gd name="connsiteY209" fmla="*/ 174625 h 1931671"/>
              <a:gd name="connsiteX210" fmla="*/ 10886807 w 12191996"/>
              <a:gd name="connsiteY210" fmla="*/ 176212 h 1931671"/>
              <a:gd name="connsiteX211" fmla="*/ 10955069 w 12191996"/>
              <a:gd name="connsiteY211" fmla="*/ 174625 h 1931671"/>
              <a:gd name="connsiteX212" fmla="*/ 11015395 w 12191996"/>
              <a:gd name="connsiteY212" fmla="*/ 166687 h 1931671"/>
              <a:gd name="connsiteX213" fmla="*/ 11067781 w 12191996"/>
              <a:gd name="connsiteY213" fmla="*/ 155575 h 1931671"/>
              <a:gd name="connsiteX214" fmla="*/ 11113819 w 12191996"/>
              <a:gd name="connsiteY214" fmla="*/ 141287 h 1931671"/>
              <a:gd name="connsiteX215" fmla="*/ 11155095 w 12191996"/>
              <a:gd name="connsiteY215" fmla="*/ 125412 h 1931671"/>
              <a:gd name="connsiteX216" fmla="*/ 11191607 w 12191996"/>
              <a:gd name="connsiteY216" fmla="*/ 106362 h 1931671"/>
              <a:gd name="connsiteX217" fmla="*/ 11229707 w 12191996"/>
              <a:gd name="connsiteY217" fmla="*/ 87312 h 1931671"/>
              <a:gd name="connsiteX218" fmla="*/ 11267807 w 12191996"/>
              <a:gd name="connsiteY218" fmla="*/ 68262 h 1931671"/>
              <a:gd name="connsiteX219" fmla="*/ 11304319 w 12191996"/>
              <a:gd name="connsiteY219" fmla="*/ 52387 h 1931671"/>
              <a:gd name="connsiteX220" fmla="*/ 11345595 w 12191996"/>
              <a:gd name="connsiteY220" fmla="*/ 36512 h 1931671"/>
              <a:gd name="connsiteX221" fmla="*/ 11391631 w 12191996"/>
              <a:gd name="connsiteY221" fmla="*/ 20637 h 1931671"/>
              <a:gd name="connsiteX222" fmla="*/ 11444019 w 12191996"/>
              <a:gd name="connsiteY222" fmla="*/ 9525 h 1931671"/>
              <a:gd name="connsiteX223" fmla="*/ 11504345 w 12191996"/>
              <a:gd name="connsiteY223" fmla="*/ 3175 h 1931671"/>
              <a:gd name="connsiteX224" fmla="*/ 11572607 w 12191996"/>
              <a:gd name="connsiteY224" fmla="*/ 0 h 1931671"/>
              <a:gd name="connsiteX225" fmla="*/ 11640869 w 12191996"/>
              <a:gd name="connsiteY225" fmla="*/ 3175 h 1931671"/>
              <a:gd name="connsiteX226" fmla="*/ 11701195 w 12191996"/>
              <a:gd name="connsiteY226" fmla="*/ 9525 h 1931671"/>
              <a:gd name="connsiteX227" fmla="*/ 11753581 w 12191996"/>
              <a:gd name="connsiteY227" fmla="*/ 20637 h 1931671"/>
              <a:gd name="connsiteX228" fmla="*/ 11799619 w 12191996"/>
              <a:gd name="connsiteY228" fmla="*/ 36512 h 1931671"/>
              <a:gd name="connsiteX229" fmla="*/ 11840895 w 12191996"/>
              <a:gd name="connsiteY229" fmla="*/ 52387 h 1931671"/>
              <a:gd name="connsiteX230" fmla="*/ 11877407 w 12191996"/>
              <a:gd name="connsiteY230" fmla="*/ 68262 h 1931671"/>
              <a:gd name="connsiteX231" fmla="*/ 11915507 w 12191996"/>
              <a:gd name="connsiteY231" fmla="*/ 87312 h 1931671"/>
              <a:gd name="connsiteX232" fmla="*/ 11953607 w 12191996"/>
              <a:gd name="connsiteY232" fmla="*/ 106362 h 1931671"/>
              <a:gd name="connsiteX233" fmla="*/ 11990119 w 12191996"/>
              <a:gd name="connsiteY233" fmla="*/ 125412 h 1931671"/>
              <a:gd name="connsiteX234" fmla="*/ 12031395 w 12191996"/>
              <a:gd name="connsiteY234" fmla="*/ 141287 h 1931671"/>
              <a:gd name="connsiteX235" fmla="*/ 12077431 w 12191996"/>
              <a:gd name="connsiteY235" fmla="*/ 155575 h 1931671"/>
              <a:gd name="connsiteX236" fmla="*/ 12129819 w 12191996"/>
              <a:gd name="connsiteY236" fmla="*/ 166688 h 1931671"/>
              <a:gd name="connsiteX237" fmla="*/ 12190145 w 12191996"/>
              <a:gd name="connsiteY237" fmla="*/ 174625 h 1931671"/>
              <a:gd name="connsiteX238" fmla="*/ 12191996 w 12191996"/>
              <a:gd name="connsiteY238" fmla="*/ 174668 h 1931671"/>
              <a:gd name="connsiteX239" fmla="*/ 12191996 w 12191996"/>
              <a:gd name="connsiteY239" fmla="*/ 1931671 h 1931671"/>
              <a:gd name="connsiteX240" fmla="*/ 0 w 12191996"/>
              <a:gd name="connsiteY240" fmla="*/ 1931671 h 1931671"/>
              <a:gd name="connsiteX241" fmla="*/ 0 w 12191996"/>
              <a:gd name="connsiteY241" fmla="*/ 174668 h 1931671"/>
              <a:gd name="connsiteX242" fmla="*/ 1851 w 12191996"/>
              <a:gd name="connsiteY242" fmla="*/ 174625 h 1931671"/>
              <a:gd name="connsiteX243" fmla="*/ 62176 w 12191996"/>
              <a:gd name="connsiteY243" fmla="*/ 166687 h 1931671"/>
              <a:gd name="connsiteX244" fmla="*/ 114563 w 12191996"/>
              <a:gd name="connsiteY244" fmla="*/ 155575 h 1931671"/>
              <a:gd name="connsiteX245" fmla="*/ 160601 w 12191996"/>
              <a:gd name="connsiteY245" fmla="*/ 141287 h 1931671"/>
              <a:gd name="connsiteX246" fmla="*/ 201876 w 12191996"/>
              <a:gd name="connsiteY246" fmla="*/ 125412 h 1931671"/>
              <a:gd name="connsiteX247" fmla="*/ 238388 w 12191996"/>
              <a:gd name="connsiteY247" fmla="*/ 106362 h 1931671"/>
              <a:gd name="connsiteX248" fmla="*/ 276488 w 12191996"/>
              <a:gd name="connsiteY248" fmla="*/ 87312 h 1931671"/>
              <a:gd name="connsiteX249" fmla="*/ 314588 w 12191996"/>
              <a:gd name="connsiteY249" fmla="*/ 68262 h 1931671"/>
              <a:gd name="connsiteX250" fmla="*/ 351101 w 12191996"/>
              <a:gd name="connsiteY250" fmla="*/ 52387 h 1931671"/>
              <a:gd name="connsiteX251" fmla="*/ 392376 w 12191996"/>
              <a:gd name="connsiteY251" fmla="*/ 36512 h 1931671"/>
              <a:gd name="connsiteX252" fmla="*/ 438413 w 12191996"/>
              <a:gd name="connsiteY252" fmla="*/ 20637 h 1931671"/>
              <a:gd name="connsiteX253" fmla="*/ 490801 w 12191996"/>
              <a:gd name="connsiteY253" fmla="*/ 9525 h 1931671"/>
              <a:gd name="connsiteX254" fmla="*/ 551126 w 12191996"/>
              <a:gd name="connsiteY254" fmla="*/ 3175 h 1931671"/>
              <a:gd name="connsiteX255" fmla="*/ 619388 w 12191996"/>
              <a:gd name="connsiteY255" fmla="*/ 0 h 193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2191996" h="1931671">
                <a:moveTo>
                  <a:pt x="619388" y="0"/>
                </a:moveTo>
                <a:lnTo>
                  <a:pt x="687651" y="3175"/>
                </a:lnTo>
                <a:lnTo>
                  <a:pt x="747976" y="9525"/>
                </a:lnTo>
                <a:lnTo>
                  <a:pt x="800363" y="20637"/>
                </a:lnTo>
                <a:lnTo>
                  <a:pt x="846401" y="36512"/>
                </a:lnTo>
                <a:lnTo>
                  <a:pt x="887676" y="52387"/>
                </a:lnTo>
                <a:lnTo>
                  <a:pt x="924188" y="68262"/>
                </a:lnTo>
                <a:lnTo>
                  <a:pt x="962288" y="87312"/>
                </a:lnTo>
                <a:lnTo>
                  <a:pt x="1000388" y="106362"/>
                </a:lnTo>
                <a:lnTo>
                  <a:pt x="1036901" y="125412"/>
                </a:lnTo>
                <a:lnTo>
                  <a:pt x="1078176" y="141287"/>
                </a:lnTo>
                <a:lnTo>
                  <a:pt x="1124213" y="155575"/>
                </a:lnTo>
                <a:lnTo>
                  <a:pt x="1176601" y="166687"/>
                </a:lnTo>
                <a:lnTo>
                  <a:pt x="1236926" y="174625"/>
                </a:lnTo>
                <a:lnTo>
                  <a:pt x="1305188" y="176212"/>
                </a:lnTo>
                <a:lnTo>
                  <a:pt x="1373451" y="174625"/>
                </a:lnTo>
                <a:lnTo>
                  <a:pt x="1433776" y="166687"/>
                </a:lnTo>
                <a:lnTo>
                  <a:pt x="1486163" y="155575"/>
                </a:lnTo>
                <a:lnTo>
                  <a:pt x="1532201" y="141287"/>
                </a:lnTo>
                <a:lnTo>
                  <a:pt x="1573476" y="125412"/>
                </a:lnTo>
                <a:lnTo>
                  <a:pt x="1609988" y="106362"/>
                </a:lnTo>
                <a:lnTo>
                  <a:pt x="1648088" y="87312"/>
                </a:lnTo>
                <a:lnTo>
                  <a:pt x="1686188" y="68262"/>
                </a:lnTo>
                <a:lnTo>
                  <a:pt x="1722701" y="52387"/>
                </a:lnTo>
                <a:lnTo>
                  <a:pt x="1763976" y="36512"/>
                </a:lnTo>
                <a:lnTo>
                  <a:pt x="1810013" y="20637"/>
                </a:lnTo>
                <a:lnTo>
                  <a:pt x="1862401" y="9525"/>
                </a:lnTo>
                <a:lnTo>
                  <a:pt x="1922726" y="3175"/>
                </a:lnTo>
                <a:lnTo>
                  <a:pt x="1990988" y="0"/>
                </a:lnTo>
                <a:lnTo>
                  <a:pt x="2059251" y="3175"/>
                </a:lnTo>
                <a:lnTo>
                  <a:pt x="2119576" y="9525"/>
                </a:lnTo>
                <a:lnTo>
                  <a:pt x="2171963" y="20637"/>
                </a:lnTo>
                <a:lnTo>
                  <a:pt x="2218001" y="36512"/>
                </a:lnTo>
                <a:lnTo>
                  <a:pt x="2259276" y="52387"/>
                </a:lnTo>
                <a:lnTo>
                  <a:pt x="2295788" y="68262"/>
                </a:lnTo>
                <a:lnTo>
                  <a:pt x="2333888" y="87312"/>
                </a:lnTo>
                <a:lnTo>
                  <a:pt x="2371988" y="106362"/>
                </a:lnTo>
                <a:lnTo>
                  <a:pt x="2408501" y="125412"/>
                </a:lnTo>
                <a:lnTo>
                  <a:pt x="2449776" y="141287"/>
                </a:lnTo>
                <a:lnTo>
                  <a:pt x="2495813" y="155575"/>
                </a:lnTo>
                <a:lnTo>
                  <a:pt x="2548201" y="166687"/>
                </a:lnTo>
                <a:lnTo>
                  <a:pt x="2608526" y="174625"/>
                </a:lnTo>
                <a:lnTo>
                  <a:pt x="2676788" y="176212"/>
                </a:lnTo>
                <a:lnTo>
                  <a:pt x="2745051" y="174625"/>
                </a:lnTo>
                <a:lnTo>
                  <a:pt x="2805376" y="166687"/>
                </a:lnTo>
                <a:lnTo>
                  <a:pt x="2857763" y="155575"/>
                </a:lnTo>
                <a:lnTo>
                  <a:pt x="2903801" y="141287"/>
                </a:lnTo>
                <a:lnTo>
                  <a:pt x="2945076" y="125412"/>
                </a:lnTo>
                <a:lnTo>
                  <a:pt x="2981588" y="106362"/>
                </a:lnTo>
                <a:lnTo>
                  <a:pt x="3019688" y="87312"/>
                </a:lnTo>
                <a:lnTo>
                  <a:pt x="3057788" y="68262"/>
                </a:lnTo>
                <a:lnTo>
                  <a:pt x="3094301" y="52387"/>
                </a:lnTo>
                <a:lnTo>
                  <a:pt x="3135576" y="36512"/>
                </a:lnTo>
                <a:lnTo>
                  <a:pt x="3181613" y="20637"/>
                </a:lnTo>
                <a:lnTo>
                  <a:pt x="3234001" y="9525"/>
                </a:lnTo>
                <a:lnTo>
                  <a:pt x="3294326" y="3175"/>
                </a:lnTo>
                <a:lnTo>
                  <a:pt x="3361001" y="0"/>
                </a:lnTo>
                <a:lnTo>
                  <a:pt x="3430851" y="3175"/>
                </a:lnTo>
                <a:lnTo>
                  <a:pt x="3491176" y="9525"/>
                </a:lnTo>
                <a:lnTo>
                  <a:pt x="3543563" y="20637"/>
                </a:lnTo>
                <a:lnTo>
                  <a:pt x="3589601" y="36512"/>
                </a:lnTo>
                <a:lnTo>
                  <a:pt x="3630876" y="52387"/>
                </a:lnTo>
                <a:lnTo>
                  <a:pt x="3667388" y="68262"/>
                </a:lnTo>
                <a:lnTo>
                  <a:pt x="3705488" y="87312"/>
                </a:lnTo>
                <a:lnTo>
                  <a:pt x="3743588" y="106362"/>
                </a:lnTo>
                <a:lnTo>
                  <a:pt x="3780101" y="125412"/>
                </a:lnTo>
                <a:lnTo>
                  <a:pt x="3821376" y="141287"/>
                </a:lnTo>
                <a:lnTo>
                  <a:pt x="3867413" y="155575"/>
                </a:lnTo>
                <a:lnTo>
                  <a:pt x="3919801" y="166687"/>
                </a:lnTo>
                <a:lnTo>
                  <a:pt x="3980126" y="174625"/>
                </a:lnTo>
                <a:lnTo>
                  <a:pt x="4048388" y="176212"/>
                </a:lnTo>
                <a:lnTo>
                  <a:pt x="4116651" y="174625"/>
                </a:lnTo>
                <a:lnTo>
                  <a:pt x="4176976" y="166687"/>
                </a:lnTo>
                <a:lnTo>
                  <a:pt x="4229363" y="155575"/>
                </a:lnTo>
                <a:lnTo>
                  <a:pt x="4275401" y="141287"/>
                </a:lnTo>
                <a:lnTo>
                  <a:pt x="4316676" y="125412"/>
                </a:lnTo>
                <a:lnTo>
                  <a:pt x="4353188" y="106362"/>
                </a:lnTo>
                <a:lnTo>
                  <a:pt x="4429388" y="68262"/>
                </a:lnTo>
                <a:lnTo>
                  <a:pt x="4465901" y="52387"/>
                </a:lnTo>
                <a:lnTo>
                  <a:pt x="4507176" y="36512"/>
                </a:lnTo>
                <a:lnTo>
                  <a:pt x="4553214" y="20637"/>
                </a:lnTo>
                <a:lnTo>
                  <a:pt x="4605601" y="9525"/>
                </a:lnTo>
                <a:lnTo>
                  <a:pt x="4665927" y="3175"/>
                </a:lnTo>
                <a:lnTo>
                  <a:pt x="4734188" y="0"/>
                </a:lnTo>
                <a:lnTo>
                  <a:pt x="4802452" y="3175"/>
                </a:lnTo>
                <a:lnTo>
                  <a:pt x="4862776" y="9525"/>
                </a:lnTo>
                <a:lnTo>
                  <a:pt x="4915164" y="20637"/>
                </a:lnTo>
                <a:lnTo>
                  <a:pt x="4961200" y="36512"/>
                </a:lnTo>
                <a:lnTo>
                  <a:pt x="5002476" y="52387"/>
                </a:lnTo>
                <a:lnTo>
                  <a:pt x="5038988" y="68262"/>
                </a:lnTo>
                <a:lnTo>
                  <a:pt x="5077089" y="87312"/>
                </a:lnTo>
                <a:lnTo>
                  <a:pt x="5115188" y="106362"/>
                </a:lnTo>
                <a:lnTo>
                  <a:pt x="5151700" y="125412"/>
                </a:lnTo>
                <a:lnTo>
                  <a:pt x="5192976" y="141287"/>
                </a:lnTo>
                <a:lnTo>
                  <a:pt x="5239013" y="155575"/>
                </a:lnTo>
                <a:lnTo>
                  <a:pt x="5291400" y="166687"/>
                </a:lnTo>
                <a:lnTo>
                  <a:pt x="5351726" y="174625"/>
                </a:lnTo>
                <a:lnTo>
                  <a:pt x="5410198" y="175985"/>
                </a:lnTo>
                <a:lnTo>
                  <a:pt x="5468670" y="174625"/>
                </a:lnTo>
                <a:lnTo>
                  <a:pt x="5528995" y="166687"/>
                </a:lnTo>
                <a:lnTo>
                  <a:pt x="5581382" y="155575"/>
                </a:lnTo>
                <a:lnTo>
                  <a:pt x="5627420" y="141287"/>
                </a:lnTo>
                <a:lnTo>
                  <a:pt x="5668695" y="125412"/>
                </a:lnTo>
                <a:lnTo>
                  <a:pt x="5705208" y="106362"/>
                </a:lnTo>
                <a:lnTo>
                  <a:pt x="5743307" y="87312"/>
                </a:lnTo>
                <a:lnTo>
                  <a:pt x="5781407" y="68262"/>
                </a:lnTo>
                <a:lnTo>
                  <a:pt x="5817920" y="52387"/>
                </a:lnTo>
                <a:lnTo>
                  <a:pt x="5859195" y="36512"/>
                </a:lnTo>
                <a:lnTo>
                  <a:pt x="5905233" y="20637"/>
                </a:lnTo>
                <a:lnTo>
                  <a:pt x="5957620" y="9525"/>
                </a:lnTo>
                <a:lnTo>
                  <a:pt x="6017946" y="3175"/>
                </a:lnTo>
                <a:lnTo>
                  <a:pt x="6086208" y="0"/>
                </a:lnTo>
                <a:lnTo>
                  <a:pt x="6095998" y="455"/>
                </a:lnTo>
                <a:lnTo>
                  <a:pt x="6105788" y="0"/>
                </a:lnTo>
                <a:lnTo>
                  <a:pt x="6174051" y="3175"/>
                </a:lnTo>
                <a:lnTo>
                  <a:pt x="6234376" y="9525"/>
                </a:lnTo>
                <a:lnTo>
                  <a:pt x="6286763" y="20637"/>
                </a:lnTo>
                <a:lnTo>
                  <a:pt x="6332801" y="36512"/>
                </a:lnTo>
                <a:lnTo>
                  <a:pt x="6374076" y="52387"/>
                </a:lnTo>
                <a:lnTo>
                  <a:pt x="6410588" y="68262"/>
                </a:lnTo>
                <a:lnTo>
                  <a:pt x="6448688" y="87312"/>
                </a:lnTo>
                <a:lnTo>
                  <a:pt x="6486788" y="106362"/>
                </a:lnTo>
                <a:lnTo>
                  <a:pt x="6523301" y="125412"/>
                </a:lnTo>
                <a:lnTo>
                  <a:pt x="6564576" y="141287"/>
                </a:lnTo>
                <a:lnTo>
                  <a:pt x="6610613" y="155575"/>
                </a:lnTo>
                <a:lnTo>
                  <a:pt x="6663001" y="166687"/>
                </a:lnTo>
                <a:lnTo>
                  <a:pt x="6723326" y="174625"/>
                </a:lnTo>
                <a:lnTo>
                  <a:pt x="6781798" y="175985"/>
                </a:lnTo>
                <a:lnTo>
                  <a:pt x="6840270" y="174625"/>
                </a:lnTo>
                <a:lnTo>
                  <a:pt x="6900595" y="166687"/>
                </a:lnTo>
                <a:lnTo>
                  <a:pt x="6952982" y="155575"/>
                </a:lnTo>
                <a:lnTo>
                  <a:pt x="6999020" y="141287"/>
                </a:lnTo>
                <a:lnTo>
                  <a:pt x="7040295" y="125412"/>
                </a:lnTo>
                <a:lnTo>
                  <a:pt x="7076807" y="106362"/>
                </a:lnTo>
                <a:lnTo>
                  <a:pt x="7114907" y="87312"/>
                </a:lnTo>
                <a:lnTo>
                  <a:pt x="7153007" y="68262"/>
                </a:lnTo>
                <a:lnTo>
                  <a:pt x="7189520" y="52387"/>
                </a:lnTo>
                <a:lnTo>
                  <a:pt x="7230795" y="36512"/>
                </a:lnTo>
                <a:lnTo>
                  <a:pt x="7276832" y="20637"/>
                </a:lnTo>
                <a:lnTo>
                  <a:pt x="7329220" y="9525"/>
                </a:lnTo>
                <a:lnTo>
                  <a:pt x="7389545" y="3175"/>
                </a:lnTo>
                <a:lnTo>
                  <a:pt x="7457807" y="0"/>
                </a:lnTo>
                <a:lnTo>
                  <a:pt x="7526070" y="3175"/>
                </a:lnTo>
                <a:lnTo>
                  <a:pt x="7586395" y="9525"/>
                </a:lnTo>
                <a:lnTo>
                  <a:pt x="7638782" y="20637"/>
                </a:lnTo>
                <a:lnTo>
                  <a:pt x="7684820" y="36512"/>
                </a:lnTo>
                <a:lnTo>
                  <a:pt x="7726095" y="52387"/>
                </a:lnTo>
                <a:lnTo>
                  <a:pt x="7762607" y="68262"/>
                </a:lnTo>
                <a:lnTo>
                  <a:pt x="7800707" y="87312"/>
                </a:lnTo>
                <a:lnTo>
                  <a:pt x="7838807" y="106362"/>
                </a:lnTo>
                <a:lnTo>
                  <a:pt x="7875320" y="125412"/>
                </a:lnTo>
                <a:lnTo>
                  <a:pt x="7916595" y="141287"/>
                </a:lnTo>
                <a:lnTo>
                  <a:pt x="7962632" y="155575"/>
                </a:lnTo>
                <a:lnTo>
                  <a:pt x="8015020" y="166687"/>
                </a:lnTo>
                <a:lnTo>
                  <a:pt x="8075345" y="174625"/>
                </a:lnTo>
                <a:lnTo>
                  <a:pt x="8143607" y="176212"/>
                </a:lnTo>
                <a:lnTo>
                  <a:pt x="8211870" y="174625"/>
                </a:lnTo>
                <a:lnTo>
                  <a:pt x="8272195" y="166687"/>
                </a:lnTo>
                <a:lnTo>
                  <a:pt x="8324582" y="155575"/>
                </a:lnTo>
                <a:lnTo>
                  <a:pt x="8370620" y="141287"/>
                </a:lnTo>
                <a:lnTo>
                  <a:pt x="8411895" y="125412"/>
                </a:lnTo>
                <a:lnTo>
                  <a:pt x="8448407" y="106362"/>
                </a:lnTo>
                <a:lnTo>
                  <a:pt x="8486507" y="87312"/>
                </a:lnTo>
                <a:lnTo>
                  <a:pt x="8524607" y="68262"/>
                </a:lnTo>
                <a:lnTo>
                  <a:pt x="8561119" y="52387"/>
                </a:lnTo>
                <a:lnTo>
                  <a:pt x="8602395" y="36512"/>
                </a:lnTo>
                <a:lnTo>
                  <a:pt x="8648431" y="20637"/>
                </a:lnTo>
                <a:lnTo>
                  <a:pt x="8700819" y="9525"/>
                </a:lnTo>
                <a:lnTo>
                  <a:pt x="8761145" y="3175"/>
                </a:lnTo>
                <a:lnTo>
                  <a:pt x="8827819" y="0"/>
                </a:lnTo>
                <a:lnTo>
                  <a:pt x="8897669" y="3175"/>
                </a:lnTo>
                <a:lnTo>
                  <a:pt x="8957995" y="9525"/>
                </a:lnTo>
                <a:lnTo>
                  <a:pt x="9010381" y="20637"/>
                </a:lnTo>
                <a:lnTo>
                  <a:pt x="9056419" y="36512"/>
                </a:lnTo>
                <a:lnTo>
                  <a:pt x="9097695" y="52387"/>
                </a:lnTo>
                <a:lnTo>
                  <a:pt x="9134207" y="68262"/>
                </a:lnTo>
                <a:lnTo>
                  <a:pt x="9172307" y="87312"/>
                </a:lnTo>
                <a:lnTo>
                  <a:pt x="9210407" y="106362"/>
                </a:lnTo>
                <a:lnTo>
                  <a:pt x="9246919" y="125412"/>
                </a:lnTo>
                <a:lnTo>
                  <a:pt x="9288195" y="141287"/>
                </a:lnTo>
                <a:lnTo>
                  <a:pt x="9334231" y="155575"/>
                </a:lnTo>
                <a:lnTo>
                  <a:pt x="9386619" y="166687"/>
                </a:lnTo>
                <a:lnTo>
                  <a:pt x="9446945" y="174625"/>
                </a:lnTo>
                <a:lnTo>
                  <a:pt x="9515207" y="176212"/>
                </a:lnTo>
                <a:lnTo>
                  <a:pt x="9583469" y="174625"/>
                </a:lnTo>
                <a:lnTo>
                  <a:pt x="9643795" y="166687"/>
                </a:lnTo>
                <a:lnTo>
                  <a:pt x="9696181" y="155575"/>
                </a:lnTo>
                <a:lnTo>
                  <a:pt x="9742219" y="141287"/>
                </a:lnTo>
                <a:lnTo>
                  <a:pt x="9783495" y="125412"/>
                </a:lnTo>
                <a:lnTo>
                  <a:pt x="9820007" y="106362"/>
                </a:lnTo>
                <a:lnTo>
                  <a:pt x="9896207" y="68262"/>
                </a:lnTo>
                <a:lnTo>
                  <a:pt x="9932719" y="52387"/>
                </a:lnTo>
                <a:lnTo>
                  <a:pt x="9973995" y="36512"/>
                </a:lnTo>
                <a:lnTo>
                  <a:pt x="10020031" y="20637"/>
                </a:lnTo>
                <a:lnTo>
                  <a:pt x="10072419" y="9525"/>
                </a:lnTo>
                <a:lnTo>
                  <a:pt x="10132745" y="3175"/>
                </a:lnTo>
                <a:lnTo>
                  <a:pt x="10201007" y="0"/>
                </a:lnTo>
                <a:lnTo>
                  <a:pt x="10269269" y="3175"/>
                </a:lnTo>
                <a:lnTo>
                  <a:pt x="10329595" y="9525"/>
                </a:lnTo>
                <a:lnTo>
                  <a:pt x="10381981" y="20637"/>
                </a:lnTo>
                <a:lnTo>
                  <a:pt x="10428019" y="36512"/>
                </a:lnTo>
                <a:lnTo>
                  <a:pt x="10469295" y="52387"/>
                </a:lnTo>
                <a:lnTo>
                  <a:pt x="10505807" y="68262"/>
                </a:lnTo>
                <a:lnTo>
                  <a:pt x="10543907" y="87312"/>
                </a:lnTo>
                <a:lnTo>
                  <a:pt x="10582007" y="106362"/>
                </a:lnTo>
                <a:lnTo>
                  <a:pt x="10618519" y="125412"/>
                </a:lnTo>
                <a:lnTo>
                  <a:pt x="10659795" y="141287"/>
                </a:lnTo>
                <a:lnTo>
                  <a:pt x="10705831" y="155575"/>
                </a:lnTo>
                <a:lnTo>
                  <a:pt x="10758219" y="166687"/>
                </a:lnTo>
                <a:lnTo>
                  <a:pt x="10818545" y="174625"/>
                </a:lnTo>
                <a:lnTo>
                  <a:pt x="10886807" y="176212"/>
                </a:lnTo>
                <a:lnTo>
                  <a:pt x="10955069" y="174625"/>
                </a:lnTo>
                <a:lnTo>
                  <a:pt x="11015395" y="166687"/>
                </a:lnTo>
                <a:lnTo>
                  <a:pt x="11067781" y="155575"/>
                </a:lnTo>
                <a:lnTo>
                  <a:pt x="11113819" y="141287"/>
                </a:lnTo>
                <a:lnTo>
                  <a:pt x="11155095" y="125412"/>
                </a:lnTo>
                <a:lnTo>
                  <a:pt x="11191607" y="106362"/>
                </a:lnTo>
                <a:lnTo>
                  <a:pt x="11229707" y="87312"/>
                </a:lnTo>
                <a:lnTo>
                  <a:pt x="11267807" y="68262"/>
                </a:lnTo>
                <a:lnTo>
                  <a:pt x="11304319" y="52387"/>
                </a:lnTo>
                <a:lnTo>
                  <a:pt x="11345595" y="36512"/>
                </a:lnTo>
                <a:lnTo>
                  <a:pt x="11391631" y="20637"/>
                </a:lnTo>
                <a:lnTo>
                  <a:pt x="11444019" y="9525"/>
                </a:lnTo>
                <a:lnTo>
                  <a:pt x="11504345" y="3175"/>
                </a:lnTo>
                <a:lnTo>
                  <a:pt x="11572607" y="0"/>
                </a:lnTo>
                <a:lnTo>
                  <a:pt x="11640869" y="3175"/>
                </a:lnTo>
                <a:lnTo>
                  <a:pt x="11701195" y="9525"/>
                </a:lnTo>
                <a:lnTo>
                  <a:pt x="11753581" y="20637"/>
                </a:lnTo>
                <a:lnTo>
                  <a:pt x="11799619" y="36512"/>
                </a:lnTo>
                <a:lnTo>
                  <a:pt x="11840895" y="52387"/>
                </a:lnTo>
                <a:lnTo>
                  <a:pt x="11877407" y="68262"/>
                </a:lnTo>
                <a:lnTo>
                  <a:pt x="11915507" y="87312"/>
                </a:lnTo>
                <a:lnTo>
                  <a:pt x="11953607" y="106362"/>
                </a:lnTo>
                <a:lnTo>
                  <a:pt x="11990119" y="125412"/>
                </a:lnTo>
                <a:lnTo>
                  <a:pt x="12031395" y="141287"/>
                </a:lnTo>
                <a:lnTo>
                  <a:pt x="12077431" y="155575"/>
                </a:lnTo>
                <a:lnTo>
                  <a:pt x="12129819" y="166688"/>
                </a:lnTo>
                <a:lnTo>
                  <a:pt x="12190145" y="174625"/>
                </a:lnTo>
                <a:lnTo>
                  <a:pt x="12191996" y="174668"/>
                </a:lnTo>
                <a:lnTo>
                  <a:pt x="12191996" y="1931671"/>
                </a:lnTo>
                <a:lnTo>
                  <a:pt x="0" y="1931671"/>
                </a:lnTo>
                <a:lnTo>
                  <a:pt x="0" y="174668"/>
                </a:lnTo>
                <a:lnTo>
                  <a:pt x="1851" y="174625"/>
                </a:lnTo>
                <a:lnTo>
                  <a:pt x="62176" y="166687"/>
                </a:lnTo>
                <a:lnTo>
                  <a:pt x="114563" y="155575"/>
                </a:lnTo>
                <a:lnTo>
                  <a:pt x="160601" y="141287"/>
                </a:lnTo>
                <a:lnTo>
                  <a:pt x="201876" y="125412"/>
                </a:lnTo>
                <a:lnTo>
                  <a:pt x="238388" y="106362"/>
                </a:lnTo>
                <a:lnTo>
                  <a:pt x="276488" y="87312"/>
                </a:lnTo>
                <a:lnTo>
                  <a:pt x="314588" y="68262"/>
                </a:lnTo>
                <a:lnTo>
                  <a:pt x="351101" y="52387"/>
                </a:lnTo>
                <a:lnTo>
                  <a:pt x="392376" y="36512"/>
                </a:lnTo>
                <a:lnTo>
                  <a:pt x="438413" y="20637"/>
                </a:lnTo>
                <a:lnTo>
                  <a:pt x="490801" y="9525"/>
                </a:lnTo>
                <a:lnTo>
                  <a:pt x="551126" y="3175"/>
                </a:lnTo>
                <a:lnTo>
                  <a:pt x="619388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9957036-C837-4C4C-BBF0-4A0EC52A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5102540"/>
          </a:xfrm>
          <a:custGeom>
            <a:avLst/>
            <a:gdLst>
              <a:gd name="connsiteX0" fmla="*/ 0 w 12191996"/>
              <a:gd name="connsiteY0" fmla="*/ 0 h 5102540"/>
              <a:gd name="connsiteX1" fmla="*/ 12191996 w 12191996"/>
              <a:gd name="connsiteY1" fmla="*/ 0 h 5102540"/>
              <a:gd name="connsiteX2" fmla="*/ 12191996 w 12191996"/>
              <a:gd name="connsiteY2" fmla="*/ 5100996 h 5102540"/>
              <a:gd name="connsiteX3" fmla="*/ 12190145 w 12191996"/>
              <a:gd name="connsiteY3" fmla="*/ 5100953 h 5102540"/>
              <a:gd name="connsiteX4" fmla="*/ 12129819 w 12191996"/>
              <a:gd name="connsiteY4" fmla="*/ 5093016 h 5102540"/>
              <a:gd name="connsiteX5" fmla="*/ 12077431 w 12191996"/>
              <a:gd name="connsiteY5" fmla="*/ 5081903 h 5102540"/>
              <a:gd name="connsiteX6" fmla="*/ 12031395 w 12191996"/>
              <a:gd name="connsiteY6" fmla="*/ 5067615 h 5102540"/>
              <a:gd name="connsiteX7" fmla="*/ 11990119 w 12191996"/>
              <a:gd name="connsiteY7" fmla="*/ 5051740 h 5102540"/>
              <a:gd name="connsiteX8" fmla="*/ 11953607 w 12191996"/>
              <a:gd name="connsiteY8" fmla="*/ 5032690 h 5102540"/>
              <a:gd name="connsiteX9" fmla="*/ 11915507 w 12191996"/>
              <a:gd name="connsiteY9" fmla="*/ 5013640 h 5102540"/>
              <a:gd name="connsiteX10" fmla="*/ 11877407 w 12191996"/>
              <a:gd name="connsiteY10" fmla="*/ 4994590 h 5102540"/>
              <a:gd name="connsiteX11" fmla="*/ 11840895 w 12191996"/>
              <a:gd name="connsiteY11" fmla="*/ 4978715 h 5102540"/>
              <a:gd name="connsiteX12" fmla="*/ 11799619 w 12191996"/>
              <a:gd name="connsiteY12" fmla="*/ 4962840 h 5102540"/>
              <a:gd name="connsiteX13" fmla="*/ 11753581 w 12191996"/>
              <a:gd name="connsiteY13" fmla="*/ 4946965 h 5102540"/>
              <a:gd name="connsiteX14" fmla="*/ 11701195 w 12191996"/>
              <a:gd name="connsiteY14" fmla="*/ 4935853 h 5102540"/>
              <a:gd name="connsiteX15" fmla="*/ 11640869 w 12191996"/>
              <a:gd name="connsiteY15" fmla="*/ 4929503 h 5102540"/>
              <a:gd name="connsiteX16" fmla="*/ 11572607 w 12191996"/>
              <a:gd name="connsiteY16" fmla="*/ 4926328 h 5102540"/>
              <a:gd name="connsiteX17" fmla="*/ 11504345 w 12191996"/>
              <a:gd name="connsiteY17" fmla="*/ 4929503 h 5102540"/>
              <a:gd name="connsiteX18" fmla="*/ 11444019 w 12191996"/>
              <a:gd name="connsiteY18" fmla="*/ 4935853 h 5102540"/>
              <a:gd name="connsiteX19" fmla="*/ 11391631 w 12191996"/>
              <a:gd name="connsiteY19" fmla="*/ 4946965 h 5102540"/>
              <a:gd name="connsiteX20" fmla="*/ 11345595 w 12191996"/>
              <a:gd name="connsiteY20" fmla="*/ 4962840 h 5102540"/>
              <a:gd name="connsiteX21" fmla="*/ 11304319 w 12191996"/>
              <a:gd name="connsiteY21" fmla="*/ 4978715 h 5102540"/>
              <a:gd name="connsiteX22" fmla="*/ 11267807 w 12191996"/>
              <a:gd name="connsiteY22" fmla="*/ 4994590 h 5102540"/>
              <a:gd name="connsiteX23" fmla="*/ 11229707 w 12191996"/>
              <a:gd name="connsiteY23" fmla="*/ 5013640 h 5102540"/>
              <a:gd name="connsiteX24" fmla="*/ 11191607 w 12191996"/>
              <a:gd name="connsiteY24" fmla="*/ 5032690 h 5102540"/>
              <a:gd name="connsiteX25" fmla="*/ 11155095 w 12191996"/>
              <a:gd name="connsiteY25" fmla="*/ 5051740 h 5102540"/>
              <a:gd name="connsiteX26" fmla="*/ 11113819 w 12191996"/>
              <a:gd name="connsiteY26" fmla="*/ 5067615 h 5102540"/>
              <a:gd name="connsiteX27" fmla="*/ 11067781 w 12191996"/>
              <a:gd name="connsiteY27" fmla="*/ 5081903 h 5102540"/>
              <a:gd name="connsiteX28" fmla="*/ 11015395 w 12191996"/>
              <a:gd name="connsiteY28" fmla="*/ 5093015 h 5102540"/>
              <a:gd name="connsiteX29" fmla="*/ 10955069 w 12191996"/>
              <a:gd name="connsiteY29" fmla="*/ 5100953 h 5102540"/>
              <a:gd name="connsiteX30" fmla="*/ 10886807 w 12191996"/>
              <a:gd name="connsiteY30" fmla="*/ 5102540 h 5102540"/>
              <a:gd name="connsiteX31" fmla="*/ 10818545 w 12191996"/>
              <a:gd name="connsiteY31" fmla="*/ 5100953 h 5102540"/>
              <a:gd name="connsiteX32" fmla="*/ 10758219 w 12191996"/>
              <a:gd name="connsiteY32" fmla="*/ 5093015 h 5102540"/>
              <a:gd name="connsiteX33" fmla="*/ 10705831 w 12191996"/>
              <a:gd name="connsiteY33" fmla="*/ 5081903 h 5102540"/>
              <a:gd name="connsiteX34" fmla="*/ 10659795 w 12191996"/>
              <a:gd name="connsiteY34" fmla="*/ 5067615 h 5102540"/>
              <a:gd name="connsiteX35" fmla="*/ 10618519 w 12191996"/>
              <a:gd name="connsiteY35" fmla="*/ 5051740 h 5102540"/>
              <a:gd name="connsiteX36" fmla="*/ 10582007 w 12191996"/>
              <a:gd name="connsiteY36" fmla="*/ 5032690 h 5102540"/>
              <a:gd name="connsiteX37" fmla="*/ 10543907 w 12191996"/>
              <a:gd name="connsiteY37" fmla="*/ 5013640 h 5102540"/>
              <a:gd name="connsiteX38" fmla="*/ 10505807 w 12191996"/>
              <a:gd name="connsiteY38" fmla="*/ 4994590 h 5102540"/>
              <a:gd name="connsiteX39" fmla="*/ 10469295 w 12191996"/>
              <a:gd name="connsiteY39" fmla="*/ 4978715 h 5102540"/>
              <a:gd name="connsiteX40" fmla="*/ 10428019 w 12191996"/>
              <a:gd name="connsiteY40" fmla="*/ 4962840 h 5102540"/>
              <a:gd name="connsiteX41" fmla="*/ 10381981 w 12191996"/>
              <a:gd name="connsiteY41" fmla="*/ 4946965 h 5102540"/>
              <a:gd name="connsiteX42" fmla="*/ 10329595 w 12191996"/>
              <a:gd name="connsiteY42" fmla="*/ 4935853 h 5102540"/>
              <a:gd name="connsiteX43" fmla="*/ 10269269 w 12191996"/>
              <a:gd name="connsiteY43" fmla="*/ 4929503 h 5102540"/>
              <a:gd name="connsiteX44" fmla="*/ 10201007 w 12191996"/>
              <a:gd name="connsiteY44" fmla="*/ 4926328 h 5102540"/>
              <a:gd name="connsiteX45" fmla="*/ 10132745 w 12191996"/>
              <a:gd name="connsiteY45" fmla="*/ 4929503 h 5102540"/>
              <a:gd name="connsiteX46" fmla="*/ 10072419 w 12191996"/>
              <a:gd name="connsiteY46" fmla="*/ 4935853 h 5102540"/>
              <a:gd name="connsiteX47" fmla="*/ 10020031 w 12191996"/>
              <a:gd name="connsiteY47" fmla="*/ 4946965 h 5102540"/>
              <a:gd name="connsiteX48" fmla="*/ 9973995 w 12191996"/>
              <a:gd name="connsiteY48" fmla="*/ 4962840 h 5102540"/>
              <a:gd name="connsiteX49" fmla="*/ 9932719 w 12191996"/>
              <a:gd name="connsiteY49" fmla="*/ 4978715 h 5102540"/>
              <a:gd name="connsiteX50" fmla="*/ 9896207 w 12191996"/>
              <a:gd name="connsiteY50" fmla="*/ 4994590 h 5102540"/>
              <a:gd name="connsiteX51" fmla="*/ 9820007 w 12191996"/>
              <a:gd name="connsiteY51" fmla="*/ 5032690 h 5102540"/>
              <a:gd name="connsiteX52" fmla="*/ 9783495 w 12191996"/>
              <a:gd name="connsiteY52" fmla="*/ 5051740 h 5102540"/>
              <a:gd name="connsiteX53" fmla="*/ 9742219 w 12191996"/>
              <a:gd name="connsiteY53" fmla="*/ 5067615 h 5102540"/>
              <a:gd name="connsiteX54" fmla="*/ 9696181 w 12191996"/>
              <a:gd name="connsiteY54" fmla="*/ 5081903 h 5102540"/>
              <a:gd name="connsiteX55" fmla="*/ 9643795 w 12191996"/>
              <a:gd name="connsiteY55" fmla="*/ 5093015 h 5102540"/>
              <a:gd name="connsiteX56" fmla="*/ 9583469 w 12191996"/>
              <a:gd name="connsiteY56" fmla="*/ 5100953 h 5102540"/>
              <a:gd name="connsiteX57" fmla="*/ 9515207 w 12191996"/>
              <a:gd name="connsiteY57" fmla="*/ 5102540 h 5102540"/>
              <a:gd name="connsiteX58" fmla="*/ 9446945 w 12191996"/>
              <a:gd name="connsiteY58" fmla="*/ 5100953 h 5102540"/>
              <a:gd name="connsiteX59" fmla="*/ 9386619 w 12191996"/>
              <a:gd name="connsiteY59" fmla="*/ 5093015 h 5102540"/>
              <a:gd name="connsiteX60" fmla="*/ 9334231 w 12191996"/>
              <a:gd name="connsiteY60" fmla="*/ 5081903 h 5102540"/>
              <a:gd name="connsiteX61" fmla="*/ 9288195 w 12191996"/>
              <a:gd name="connsiteY61" fmla="*/ 5067615 h 5102540"/>
              <a:gd name="connsiteX62" fmla="*/ 9246919 w 12191996"/>
              <a:gd name="connsiteY62" fmla="*/ 5051740 h 5102540"/>
              <a:gd name="connsiteX63" fmla="*/ 9210407 w 12191996"/>
              <a:gd name="connsiteY63" fmla="*/ 5032690 h 5102540"/>
              <a:gd name="connsiteX64" fmla="*/ 9172307 w 12191996"/>
              <a:gd name="connsiteY64" fmla="*/ 5013640 h 5102540"/>
              <a:gd name="connsiteX65" fmla="*/ 9134207 w 12191996"/>
              <a:gd name="connsiteY65" fmla="*/ 4994590 h 5102540"/>
              <a:gd name="connsiteX66" fmla="*/ 9097695 w 12191996"/>
              <a:gd name="connsiteY66" fmla="*/ 4978715 h 5102540"/>
              <a:gd name="connsiteX67" fmla="*/ 9056419 w 12191996"/>
              <a:gd name="connsiteY67" fmla="*/ 4962840 h 5102540"/>
              <a:gd name="connsiteX68" fmla="*/ 9010381 w 12191996"/>
              <a:gd name="connsiteY68" fmla="*/ 4946965 h 5102540"/>
              <a:gd name="connsiteX69" fmla="*/ 8957995 w 12191996"/>
              <a:gd name="connsiteY69" fmla="*/ 4935853 h 5102540"/>
              <a:gd name="connsiteX70" fmla="*/ 8897669 w 12191996"/>
              <a:gd name="connsiteY70" fmla="*/ 4929503 h 5102540"/>
              <a:gd name="connsiteX71" fmla="*/ 8827819 w 12191996"/>
              <a:gd name="connsiteY71" fmla="*/ 4926328 h 5102540"/>
              <a:gd name="connsiteX72" fmla="*/ 8761145 w 12191996"/>
              <a:gd name="connsiteY72" fmla="*/ 4929503 h 5102540"/>
              <a:gd name="connsiteX73" fmla="*/ 8700819 w 12191996"/>
              <a:gd name="connsiteY73" fmla="*/ 4935853 h 5102540"/>
              <a:gd name="connsiteX74" fmla="*/ 8648431 w 12191996"/>
              <a:gd name="connsiteY74" fmla="*/ 4946965 h 5102540"/>
              <a:gd name="connsiteX75" fmla="*/ 8602395 w 12191996"/>
              <a:gd name="connsiteY75" fmla="*/ 4962840 h 5102540"/>
              <a:gd name="connsiteX76" fmla="*/ 8561119 w 12191996"/>
              <a:gd name="connsiteY76" fmla="*/ 4978715 h 5102540"/>
              <a:gd name="connsiteX77" fmla="*/ 8524607 w 12191996"/>
              <a:gd name="connsiteY77" fmla="*/ 4994590 h 5102540"/>
              <a:gd name="connsiteX78" fmla="*/ 8486507 w 12191996"/>
              <a:gd name="connsiteY78" fmla="*/ 5013640 h 5102540"/>
              <a:gd name="connsiteX79" fmla="*/ 8448407 w 12191996"/>
              <a:gd name="connsiteY79" fmla="*/ 5032690 h 5102540"/>
              <a:gd name="connsiteX80" fmla="*/ 8411895 w 12191996"/>
              <a:gd name="connsiteY80" fmla="*/ 5051740 h 5102540"/>
              <a:gd name="connsiteX81" fmla="*/ 8370620 w 12191996"/>
              <a:gd name="connsiteY81" fmla="*/ 5067615 h 5102540"/>
              <a:gd name="connsiteX82" fmla="*/ 8324582 w 12191996"/>
              <a:gd name="connsiteY82" fmla="*/ 5081903 h 5102540"/>
              <a:gd name="connsiteX83" fmla="*/ 8272195 w 12191996"/>
              <a:gd name="connsiteY83" fmla="*/ 5093015 h 5102540"/>
              <a:gd name="connsiteX84" fmla="*/ 8211870 w 12191996"/>
              <a:gd name="connsiteY84" fmla="*/ 5100953 h 5102540"/>
              <a:gd name="connsiteX85" fmla="*/ 8143607 w 12191996"/>
              <a:gd name="connsiteY85" fmla="*/ 5102540 h 5102540"/>
              <a:gd name="connsiteX86" fmla="*/ 8075345 w 12191996"/>
              <a:gd name="connsiteY86" fmla="*/ 5100953 h 5102540"/>
              <a:gd name="connsiteX87" fmla="*/ 8015020 w 12191996"/>
              <a:gd name="connsiteY87" fmla="*/ 5093015 h 5102540"/>
              <a:gd name="connsiteX88" fmla="*/ 7962632 w 12191996"/>
              <a:gd name="connsiteY88" fmla="*/ 5081903 h 5102540"/>
              <a:gd name="connsiteX89" fmla="*/ 7916595 w 12191996"/>
              <a:gd name="connsiteY89" fmla="*/ 5067615 h 5102540"/>
              <a:gd name="connsiteX90" fmla="*/ 7875320 w 12191996"/>
              <a:gd name="connsiteY90" fmla="*/ 5051740 h 5102540"/>
              <a:gd name="connsiteX91" fmla="*/ 7838807 w 12191996"/>
              <a:gd name="connsiteY91" fmla="*/ 5032690 h 5102540"/>
              <a:gd name="connsiteX92" fmla="*/ 7800707 w 12191996"/>
              <a:gd name="connsiteY92" fmla="*/ 5013640 h 5102540"/>
              <a:gd name="connsiteX93" fmla="*/ 7762607 w 12191996"/>
              <a:gd name="connsiteY93" fmla="*/ 4994590 h 5102540"/>
              <a:gd name="connsiteX94" fmla="*/ 7726095 w 12191996"/>
              <a:gd name="connsiteY94" fmla="*/ 4978715 h 5102540"/>
              <a:gd name="connsiteX95" fmla="*/ 7684820 w 12191996"/>
              <a:gd name="connsiteY95" fmla="*/ 4962840 h 5102540"/>
              <a:gd name="connsiteX96" fmla="*/ 7638782 w 12191996"/>
              <a:gd name="connsiteY96" fmla="*/ 4946965 h 5102540"/>
              <a:gd name="connsiteX97" fmla="*/ 7586395 w 12191996"/>
              <a:gd name="connsiteY97" fmla="*/ 4935853 h 5102540"/>
              <a:gd name="connsiteX98" fmla="*/ 7526070 w 12191996"/>
              <a:gd name="connsiteY98" fmla="*/ 4929503 h 5102540"/>
              <a:gd name="connsiteX99" fmla="*/ 7457807 w 12191996"/>
              <a:gd name="connsiteY99" fmla="*/ 4926328 h 5102540"/>
              <a:gd name="connsiteX100" fmla="*/ 7389545 w 12191996"/>
              <a:gd name="connsiteY100" fmla="*/ 4929503 h 5102540"/>
              <a:gd name="connsiteX101" fmla="*/ 7329220 w 12191996"/>
              <a:gd name="connsiteY101" fmla="*/ 4935853 h 5102540"/>
              <a:gd name="connsiteX102" fmla="*/ 7276832 w 12191996"/>
              <a:gd name="connsiteY102" fmla="*/ 4946965 h 5102540"/>
              <a:gd name="connsiteX103" fmla="*/ 7230795 w 12191996"/>
              <a:gd name="connsiteY103" fmla="*/ 4962840 h 5102540"/>
              <a:gd name="connsiteX104" fmla="*/ 7189520 w 12191996"/>
              <a:gd name="connsiteY104" fmla="*/ 4978715 h 5102540"/>
              <a:gd name="connsiteX105" fmla="*/ 7153007 w 12191996"/>
              <a:gd name="connsiteY105" fmla="*/ 4994590 h 5102540"/>
              <a:gd name="connsiteX106" fmla="*/ 7114907 w 12191996"/>
              <a:gd name="connsiteY106" fmla="*/ 5013640 h 5102540"/>
              <a:gd name="connsiteX107" fmla="*/ 7076807 w 12191996"/>
              <a:gd name="connsiteY107" fmla="*/ 5032690 h 5102540"/>
              <a:gd name="connsiteX108" fmla="*/ 7040295 w 12191996"/>
              <a:gd name="connsiteY108" fmla="*/ 5051740 h 5102540"/>
              <a:gd name="connsiteX109" fmla="*/ 6999020 w 12191996"/>
              <a:gd name="connsiteY109" fmla="*/ 5067615 h 5102540"/>
              <a:gd name="connsiteX110" fmla="*/ 6952982 w 12191996"/>
              <a:gd name="connsiteY110" fmla="*/ 5081903 h 5102540"/>
              <a:gd name="connsiteX111" fmla="*/ 6900595 w 12191996"/>
              <a:gd name="connsiteY111" fmla="*/ 5093015 h 5102540"/>
              <a:gd name="connsiteX112" fmla="*/ 6840270 w 12191996"/>
              <a:gd name="connsiteY112" fmla="*/ 5100953 h 5102540"/>
              <a:gd name="connsiteX113" fmla="*/ 6781798 w 12191996"/>
              <a:gd name="connsiteY113" fmla="*/ 5102313 h 5102540"/>
              <a:gd name="connsiteX114" fmla="*/ 6723326 w 12191996"/>
              <a:gd name="connsiteY114" fmla="*/ 5100953 h 5102540"/>
              <a:gd name="connsiteX115" fmla="*/ 6663001 w 12191996"/>
              <a:gd name="connsiteY115" fmla="*/ 5093015 h 5102540"/>
              <a:gd name="connsiteX116" fmla="*/ 6610613 w 12191996"/>
              <a:gd name="connsiteY116" fmla="*/ 5081903 h 5102540"/>
              <a:gd name="connsiteX117" fmla="*/ 6564576 w 12191996"/>
              <a:gd name="connsiteY117" fmla="*/ 5067615 h 5102540"/>
              <a:gd name="connsiteX118" fmla="*/ 6523301 w 12191996"/>
              <a:gd name="connsiteY118" fmla="*/ 5051740 h 5102540"/>
              <a:gd name="connsiteX119" fmla="*/ 6486788 w 12191996"/>
              <a:gd name="connsiteY119" fmla="*/ 5032690 h 5102540"/>
              <a:gd name="connsiteX120" fmla="*/ 6448688 w 12191996"/>
              <a:gd name="connsiteY120" fmla="*/ 5013640 h 5102540"/>
              <a:gd name="connsiteX121" fmla="*/ 6410588 w 12191996"/>
              <a:gd name="connsiteY121" fmla="*/ 4994590 h 5102540"/>
              <a:gd name="connsiteX122" fmla="*/ 6374076 w 12191996"/>
              <a:gd name="connsiteY122" fmla="*/ 4978715 h 5102540"/>
              <a:gd name="connsiteX123" fmla="*/ 6332801 w 12191996"/>
              <a:gd name="connsiteY123" fmla="*/ 4962840 h 5102540"/>
              <a:gd name="connsiteX124" fmla="*/ 6286763 w 12191996"/>
              <a:gd name="connsiteY124" fmla="*/ 4946965 h 5102540"/>
              <a:gd name="connsiteX125" fmla="*/ 6234376 w 12191996"/>
              <a:gd name="connsiteY125" fmla="*/ 4935853 h 5102540"/>
              <a:gd name="connsiteX126" fmla="*/ 6174051 w 12191996"/>
              <a:gd name="connsiteY126" fmla="*/ 4929503 h 5102540"/>
              <a:gd name="connsiteX127" fmla="*/ 6105788 w 12191996"/>
              <a:gd name="connsiteY127" fmla="*/ 4926328 h 5102540"/>
              <a:gd name="connsiteX128" fmla="*/ 6095998 w 12191996"/>
              <a:gd name="connsiteY128" fmla="*/ 4926783 h 5102540"/>
              <a:gd name="connsiteX129" fmla="*/ 6086208 w 12191996"/>
              <a:gd name="connsiteY129" fmla="*/ 4926328 h 5102540"/>
              <a:gd name="connsiteX130" fmla="*/ 6017946 w 12191996"/>
              <a:gd name="connsiteY130" fmla="*/ 4929503 h 5102540"/>
              <a:gd name="connsiteX131" fmla="*/ 5957620 w 12191996"/>
              <a:gd name="connsiteY131" fmla="*/ 4935853 h 5102540"/>
              <a:gd name="connsiteX132" fmla="*/ 5905233 w 12191996"/>
              <a:gd name="connsiteY132" fmla="*/ 4946965 h 5102540"/>
              <a:gd name="connsiteX133" fmla="*/ 5859195 w 12191996"/>
              <a:gd name="connsiteY133" fmla="*/ 4962840 h 5102540"/>
              <a:gd name="connsiteX134" fmla="*/ 5817920 w 12191996"/>
              <a:gd name="connsiteY134" fmla="*/ 4978715 h 5102540"/>
              <a:gd name="connsiteX135" fmla="*/ 5781407 w 12191996"/>
              <a:gd name="connsiteY135" fmla="*/ 4994590 h 5102540"/>
              <a:gd name="connsiteX136" fmla="*/ 5743307 w 12191996"/>
              <a:gd name="connsiteY136" fmla="*/ 5013640 h 5102540"/>
              <a:gd name="connsiteX137" fmla="*/ 5705208 w 12191996"/>
              <a:gd name="connsiteY137" fmla="*/ 5032690 h 5102540"/>
              <a:gd name="connsiteX138" fmla="*/ 5668695 w 12191996"/>
              <a:gd name="connsiteY138" fmla="*/ 5051740 h 5102540"/>
              <a:gd name="connsiteX139" fmla="*/ 5627420 w 12191996"/>
              <a:gd name="connsiteY139" fmla="*/ 5067615 h 5102540"/>
              <a:gd name="connsiteX140" fmla="*/ 5581382 w 12191996"/>
              <a:gd name="connsiteY140" fmla="*/ 5081903 h 5102540"/>
              <a:gd name="connsiteX141" fmla="*/ 5528995 w 12191996"/>
              <a:gd name="connsiteY141" fmla="*/ 5093015 h 5102540"/>
              <a:gd name="connsiteX142" fmla="*/ 5468670 w 12191996"/>
              <a:gd name="connsiteY142" fmla="*/ 5100953 h 5102540"/>
              <a:gd name="connsiteX143" fmla="*/ 5410198 w 12191996"/>
              <a:gd name="connsiteY143" fmla="*/ 5102313 h 5102540"/>
              <a:gd name="connsiteX144" fmla="*/ 5351726 w 12191996"/>
              <a:gd name="connsiteY144" fmla="*/ 5100953 h 5102540"/>
              <a:gd name="connsiteX145" fmla="*/ 5291400 w 12191996"/>
              <a:gd name="connsiteY145" fmla="*/ 5093015 h 5102540"/>
              <a:gd name="connsiteX146" fmla="*/ 5239013 w 12191996"/>
              <a:gd name="connsiteY146" fmla="*/ 5081903 h 5102540"/>
              <a:gd name="connsiteX147" fmla="*/ 5192976 w 12191996"/>
              <a:gd name="connsiteY147" fmla="*/ 5067615 h 5102540"/>
              <a:gd name="connsiteX148" fmla="*/ 5151700 w 12191996"/>
              <a:gd name="connsiteY148" fmla="*/ 5051740 h 5102540"/>
              <a:gd name="connsiteX149" fmla="*/ 5115188 w 12191996"/>
              <a:gd name="connsiteY149" fmla="*/ 5032690 h 5102540"/>
              <a:gd name="connsiteX150" fmla="*/ 5077089 w 12191996"/>
              <a:gd name="connsiteY150" fmla="*/ 5013640 h 5102540"/>
              <a:gd name="connsiteX151" fmla="*/ 5038988 w 12191996"/>
              <a:gd name="connsiteY151" fmla="*/ 4994590 h 5102540"/>
              <a:gd name="connsiteX152" fmla="*/ 5002476 w 12191996"/>
              <a:gd name="connsiteY152" fmla="*/ 4978715 h 5102540"/>
              <a:gd name="connsiteX153" fmla="*/ 4961200 w 12191996"/>
              <a:gd name="connsiteY153" fmla="*/ 4962840 h 5102540"/>
              <a:gd name="connsiteX154" fmla="*/ 4915164 w 12191996"/>
              <a:gd name="connsiteY154" fmla="*/ 4946965 h 5102540"/>
              <a:gd name="connsiteX155" fmla="*/ 4862776 w 12191996"/>
              <a:gd name="connsiteY155" fmla="*/ 4935853 h 5102540"/>
              <a:gd name="connsiteX156" fmla="*/ 4802452 w 12191996"/>
              <a:gd name="connsiteY156" fmla="*/ 4929503 h 5102540"/>
              <a:gd name="connsiteX157" fmla="*/ 4734188 w 12191996"/>
              <a:gd name="connsiteY157" fmla="*/ 4926328 h 5102540"/>
              <a:gd name="connsiteX158" fmla="*/ 4665927 w 12191996"/>
              <a:gd name="connsiteY158" fmla="*/ 4929503 h 5102540"/>
              <a:gd name="connsiteX159" fmla="*/ 4605601 w 12191996"/>
              <a:gd name="connsiteY159" fmla="*/ 4935853 h 5102540"/>
              <a:gd name="connsiteX160" fmla="*/ 4553214 w 12191996"/>
              <a:gd name="connsiteY160" fmla="*/ 4946965 h 5102540"/>
              <a:gd name="connsiteX161" fmla="*/ 4507176 w 12191996"/>
              <a:gd name="connsiteY161" fmla="*/ 4962840 h 5102540"/>
              <a:gd name="connsiteX162" fmla="*/ 4465901 w 12191996"/>
              <a:gd name="connsiteY162" fmla="*/ 4978715 h 5102540"/>
              <a:gd name="connsiteX163" fmla="*/ 4429388 w 12191996"/>
              <a:gd name="connsiteY163" fmla="*/ 4994590 h 5102540"/>
              <a:gd name="connsiteX164" fmla="*/ 4353188 w 12191996"/>
              <a:gd name="connsiteY164" fmla="*/ 5032690 h 5102540"/>
              <a:gd name="connsiteX165" fmla="*/ 4316676 w 12191996"/>
              <a:gd name="connsiteY165" fmla="*/ 5051740 h 5102540"/>
              <a:gd name="connsiteX166" fmla="*/ 4275401 w 12191996"/>
              <a:gd name="connsiteY166" fmla="*/ 5067615 h 5102540"/>
              <a:gd name="connsiteX167" fmla="*/ 4229363 w 12191996"/>
              <a:gd name="connsiteY167" fmla="*/ 5081903 h 5102540"/>
              <a:gd name="connsiteX168" fmla="*/ 4176976 w 12191996"/>
              <a:gd name="connsiteY168" fmla="*/ 5093015 h 5102540"/>
              <a:gd name="connsiteX169" fmla="*/ 4116651 w 12191996"/>
              <a:gd name="connsiteY169" fmla="*/ 5100953 h 5102540"/>
              <a:gd name="connsiteX170" fmla="*/ 4048388 w 12191996"/>
              <a:gd name="connsiteY170" fmla="*/ 5102540 h 5102540"/>
              <a:gd name="connsiteX171" fmla="*/ 3980126 w 12191996"/>
              <a:gd name="connsiteY171" fmla="*/ 5100953 h 5102540"/>
              <a:gd name="connsiteX172" fmla="*/ 3919801 w 12191996"/>
              <a:gd name="connsiteY172" fmla="*/ 5093015 h 5102540"/>
              <a:gd name="connsiteX173" fmla="*/ 3867413 w 12191996"/>
              <a:gd name="connsiteY173" fmla="*/ 5081903 h 5102540"/>
              <a:gd name="connsiteX174" fmla="*/ 3821376 w 12191996"/>
              <a:gd name="connsiteY174" fmla="*/ 5067615 h 5102540"/>
              <a:gd name="connsiteX175" fmla="*/ 3780101 w 12191996"/>
              <a:gd name="connsiteY175" fmla="*/ 5051740 h 5102540"/>
              <a:gd name="connsiteX176" fmla="*/ 3743588 w 12191996"/>
              <a:gd name="connsiteY176" fmla="*/ 5032690 h 5102540"/>
              <a:gd name="connsiteX177" fmla="*/ 3705488 w 12191996"/>
              <a:gd name="connsiteY177" fmla="*/ 5013640 h 5102540"/>
              <a:gd name="connsiteX178" fmla="*/ 3667388 w 12191996"/>
              <a:gd name="connsiteY178" fmla="*/ 4994590 h 5102540"/>
              <a:gd name="connsiteX179" fmla="*/ 3630876 w 12191996"/>
              <a:gd name="connsiteY179" fmla="*/ 4978715 h 5102540"/>
              <a:gd name="connsiteX180" fmla="*/ 3589601 w 12191996"/>
              <a:gd name="connsiteY180" fmla="*/ 4962840 h 5102540"/>
              <a:gd name="connsiteX181" fmla="*/ 3543563 w 12191996"/>
              <a:gd name="connsiteY181" fmla="*/ 4946965 h 5102540"/>
              <a:gd name="connsiteX182" fmla="*/ 3491176 w 12191996"/>
              <a:gd name="connsiteY182" fmla="*/ 4935853 h 5102540"/>
              <a:gd name="connsiteX183" fmla="*/ 3430851 w 12191996"/>
              <a:gd name="connsiteY183" fmla="*/ 4929503 h 5102540"/>
              <a:gd name="connsiteX184" fmla="*/ 3361001 w 12191996"/>
              <a:gd name="connsiteY184" fmla="*/ 4926328 h 5102540"/>
              <a:gd name="connsiteX185" fmla="*/ 3294326 w 12191996"/>
              <a:gd name="connsiteY185" fmla="*/ 4929503 h 5102540"/>
              <a:gd name="connsiteX186" fmla="*/ 3234001 w 12191996"/>
              <a:gd name="connsiteY186" fmla="*/ 4935853 h 5102540"/>
              <a:gd name="connsiteX187" fmla="*/ 3181613 w 12191996"/>
              <a:gd name="connsiteY187" fmla="*/ 4946965 h 5102540"/>
              <a:gd name="connsiteX188" fmla="*/ 3135576 w 12191996"/>
              <a:gd name="connsiteY188" fmla="*/ 4962840 h 5102540"/>
              <a:gd name="connsiteX189" fmla="*/ 3094301 w 12191996"/>
              <a:gd name="connsiteY189" fmla="*/ 4978715 h 5102540"/>
              <a:gd name="connsiteX190" fmla="*/ 3057788 w 12191996"/>
              <a:gd name="connsiteY190" fmla="*/ 4994590 h 5102540"/>
              <a:gd name="connsiteX191" fmla="*/ 3019688 w 12191996"/>
              <a:gd name="connsiteY191" fmla="*/ 5013640 h 5102540"/>
              <a:gd name="connsiteX192" fmla="*/ 2981588 w 12191996"/>
              <a:gd name="connsiteY192" fmla="*/ 5032690 h 5102540"/>
              <a:gd name="connsiteX193" fmla="*/ 2945076 w 12191996"/>
              <a:gd name="connsiteY193" fmla="*/ 5051740 h 5102540"/>
              <a:gd name="connsiteX194" fmla="*/ 2903801 w 12191996"/>
              <a:gd name="connsiteY194" fmla="*/ 5067615 h 5102540"/>
              <a:gd name="connsiteX195" fmla="*/ 2857763 w 12191996"/>
              <a:gd name="connsiteY195" fmla="*/ 5081903 h 5102540"/>
              <a:gd name="connsiteX196" fmla="*/ 2805376 w 12191996"/>
              <a:gd name="connsiteY196" fmla="*/ 5093015 h 5102540"/>
              <a:gd name="connsiteX197" fmla="*/ 2745051 w 12191996"/>
              <a:gd name="connsiteY197" fmla="*/ 5100953 h 5102540"/>
              <a:gd name="connsiteX198" fmla="*/ 2676788 w 12191996"/>
              <a:gd name="connsiteY198" fmla="*/ 5102540 h 5102540"/>
              <a:gd name="connsiteX199" fmla="*/ 2608526 w 12191996"/>
              <a:gd name="connsiteY199" fmla="*/ 5100953 h 5102540"/>
              <a:gd name="connsiteX200" fmla="*/ 2548201 w 12191996"/>
              <a:gd name="connsiteY200" fmla="*/ 5093015 h 5102540"/>
              <a:gd name="connsiteX201" fmla="*/ 2495813 w 12191996"/>
              <a:gd name="connsiteY201" fmla="*/ 5081903 h 5102540"/>
              <a:gd name="connsiteX202" fmla="*/ 2449776 w 12191996"/>
              <a:gd name="connsiteY202" fmla="*/ 5067615 h 5102540"/>
              <a:gd name="connsiteX203" fmla="*/ 2408501 w 12191996"/>
              <a:gd name="connsiteY203" fmla="*/ 5051740 h 5102540"/>
              <a:gd name="connsiteX204" fmla="*/ 2371988 w 12191996"/>
              <a:gd name="connsiteY204" fmla="*/ 5032690 h 5102540"/>
              <a:gd name="connsiteX205" fmla="*/ 2333888 w 12191996"/>
              <a:gd name="connsiteY205" fmla="*/ 5013640 h 5102540"/>
              <a:gd name="connsiteX206" fmla="*/ 2295788 w 12191996"/>
              <a:gd name="connsiteY206" fmla="*/ 4994590 h 5102540"/>
              <a:gd name="connsiteX207" fmla="*/ 2259276 w 12191996"/>
              <a:gd name="connsiteY207" fmla="*/ 4978715 h 5102540"/>
              <a:gd name="connsiteX208" fmla="*/ 2218001 w 12191996"/>
              <a:gd name="connsiteY208" fmla="*/ 4962840 h 5102540"/>
              <a:gd name="connsiteX209" fmla="*/ 2171963 w 12191996"/>
              <a:gd name="connsiteY209" fmla="*/ 4946965 h 5102540"/>
              <a:gd name="connsiteX210" fmla="*/ 2119576 w 12191996"/>
              <a:gd name="connsiteY210" fmla="*/ 4935853 h 5102540"/>
              <a:gd name="connsiteX211" fmla="*/ 2059251 w 12191996"/>
              <a:gd name="connsiteY211" fmla="*/ 4929503 h 5102540"/>
              <a:gd name="connsiteX212" fmla="*/ 1990988 w 12191996"/>
              <a:gd name="connsiteY212" fmla="*/ 4926328 h 5102540"/>
              <a:gd name="connsiteX213" fmla="*/ 1922726 w 12191996"/>
              <a:gd name="connsiteY213" fmla="*/ 4929503 h 5102540"/>
              <a:gd name="connsiteX214" fmla="*/ 1862401 w 12191996"/>
              <a:gd name="connsiteY214" fmla="*/ 4935853 h 5102540"/>
              <a:gd name="connsiteX215" fmla="*/ 1810013 w 12191996"/>
              <a:gd name="connsiteY215" fmla="*/ 4946965 h 5102540"/>
              <a:gd name="connsiteX216" fmla="*/ 1763976 w 12191996"/>
              <a:gd name="connsiteY216" fmla="*/ 4962840 h 5102540"/>
              <a:gd name="connsiteX217" fmla="*/ 1722701 w 12191996"/>
              <a:gd name="connsiteY217" fmla="*/ 4978715 h 5102540"/>
              <a:gd name="connsiteX218" fmla="*/ 1686188 w 12191996"/>
              <a:gd name="connsiteY218" fmla="*/ 4994590 h 5102540"/>
              <a:gd name="connsiteX219" fmla="*/ 1648088 w 12191996"/>
              <a:gd name="connsiteY219" fmla="*/ 5013640 h 5102540"/>
              <a:gd name="connsiteX220" fmla="*/ 1609988 w 12191996"/>
              <a:gd name="connsiteY220" fmla="*/ 5032690 h 5102540"/>
              <a:gd name="connsiteX221" fmla="*/ 1573476 w 12191996"/>
              <a:gd name="connsiteY221" fmla="*/ 5051740 h 5102540"/>
              <a:gd name="connsiteX222" fmla="*/ 1532201 w 12191996"/>
              <a:gd name="connsiteY222" fmla="*/ 5067615 h 5102540"/>
              <a:gd name="connsiteX223" fmla="*/ 1486163 w 12191996"/>
              <a:gd name="connsiteY223" fmla="*/ 5081903 h 5102540"/>
              <a:gd name="connsiteX224" fmla="*/ 1433776 w 12191996"/>
              <a:gd name="connsiteY224" fmla="*/ 5093015 h 5102540"/>
              <a:gd name="connsiteX225" fmla="*/ 1373451 w 12191996"/>
              <a:gd name="connsiteY225" fmla="*/ 5100953 h 5102540"/>
              <a:gd name="connsiteX226" fmla="*/ 1305188 w 12191996"/>
              <a:gd name="connsiteY226" fmla="*/ 5102540 h 5102540"/>
              <a:gd name="connsiteX227" fmla="*/ 1236926 w 12191996"/>
              <a:gd name="connsiteY227" fmla="*/ 5100953 h 5102540"/>
              <a:gd name="connsiteX228" fmla="*/ 1176601 w 12191996"/>
              <a:gd name="connsiteY228" fmla="*/ 5093015 h 5102540"/>
              <a:gd name="connsiteX229" fmla="*/ 1124213 w 12191996"/>
              <a:gd name="connsiteY229" fmla="*/ 5081903 h 5102540"/>
              <a:gd name="connsiteX230" fmla="*/ 1078176 w 12191996"/>
              <a:gd name="connsiteY230" fmla="*/ 5067615 h 5102540"/>
              <a:gd name="connsiteX231" fmla="*/ 1036901 w 12191996"/>
              <a:gd name="connsiteY231" fmla="*/ 5051740 h 5102540"/>
              <a:gd name="connsiteX232" fmla="*/ 1000388 w 12191996"/>
              <a:gd name="connsiteY232" fmla="*/ 5032690 h 5102540"/>
              <a:gd name="connsiteX233" fmla="*/ 962288 w 12191996"/>
              <a:gd name="connsiteY233" fmla="*/ 5013640 h 5102540"/>
              <a:gd name="connsiteX234" fmla="*/ 924188 w 12191996"/>
              <a:gd name="connsiteY234" fmla="*/ 4994590 h 5102540"/>
              <a:gd name="connsiteX235" fmla="*/ 887676 w 12191996"/>
              <a:gd name="connsiteY235" fmla="*/ 4978715 h 5102540"/>
              <a:gd name="connsiteX236" fmla="*/ 846401 w 12191996"/>
              <a:gd name="connsiteY236" fmla="*/ 4962840 h 5102540"/>
              <a:gd name="connsiteX237" fmla="*/ 800363 w 12191996"/>
              <a:gd name="connsiteY237" fmla="*/ 4946965 h 5102540"/>
              <a:gd name="connsiteX238" fmla="*/ 747976 w 12191996"/>
              <a:gd name="connsiteY238" fmla="*/ 4935853 h 5102540"/>
              <a:gd name="connsiteX239" fmla="*/ 687651 w 12191996"/>
              <a:gd name="connsiteY239" fmla="*/ 4929503 h 5102540"/>
              <a:gd name="connsiteX240" fmla="*/ 619388 w 12191996"/>
              <a:gd name="connsiteY240" fmla="*/ 4926328 h 5102540"/>
              <a:gd name="connsiteX241" fmla="*/ 551126 w 12191996"/>
              <a:gd name="connsiteY241" fmla="*/ 4929503 h 5102540"/>
              <a:gd name="connsiteX242" fmla="*/ 490801 w 12191996"/>
              <a:gd name="connsiteY242" fmla="*/ 4935853 h 5102540"/>
              <a:gd name="connsiteX243" fmla="*/ 438413 w 12191996"/>
              <a:gd name="connsiteY243" fmla="*/ 4946965 h 5102540"/>
              <a:gd name="connsiteX244" fmla="*/ 392376 w 12191996"/>
              <a:gd name="connsiteY244" fmla="*/ 4962840 h 5102540"/>
              <a:gd name="connsiteX245" fmla="*/ 351101 w 12191996"/>
              <a:gd name="connsiteY245" fmla="*/ 4978715 h 5102540"/>
              <a:gd name="connsiteX246" fmla="*/ 314588 w 12191996"/>
              <a:gd name="connsiteY246" fmla="*/ 4994590 h 5102540"/>
              <a:gd name="connsiteX247" fmla="*/ 276488 w 12191996"/>
              <a:gd name="connsiteY247" fmla="*/ 5013640 h 5102540"/>
              <a:gd name="connsiteX248" fmla="*/ 238388 w 12191996"/>
              <a:gd name="connsiteY248" fmla="*/ 5032690 h 5102540"/>
              <a:gd name="connsiteX249" fmla="*/ 201876 w 12191996"/>
              <a:gd name="connsiteY249" fmla="*/ 5051740 h 5102540"/>
              <a:gd name="connsiteX250" fmla="*/ 160601 w 12191996"/>
              <a:gd name="connsiteY250" fmla="*/ 5067615 h 5102540"/>
              <a:gd name="connsiteX251" fmla="*/ 114563 w 12191996"/>
              <a:gd name="connsiteY251" fmla="*/ 5081903 h 5102540"/>
              <a:gd name="connsiteX252" fmla="*/ 62176 w 12191996"/>
              <a:gd name="connsiteY252" fmla="*/ 5093015 h 5102540"/>
              <a:gd name="connsiteX253" fmla="*/ 1851 w 12191996"/>
              <a:gd name="connsiteY253" fmla="*/ 5100953 h 5102540"/>
              <a:gd name="connsiteX254" fmla="*/ 0 w 12191996"/>
              <a:gd name="connsiteY254" fmla="*/ 5100996 h 5102540"/>
              <a:gd name="connsiteX255" fmla="*/ 0 w 12191996"/>
              <a:gd name="connsiteY255" fmla="*/ 0 h 510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2191996" h="5102540">
                <a:moveTo>
                  <a:pt x="0" y="0"/>
                </a:moveTo>
                <a:lnTo>
                  <a:pt x="12191996" y="0"/>
                </a:lnTo>
                <a:lnTo>
                  <a:pt x="12191996" y="5100996"/>
                </a:lnTo>
                <a:lnTo>
                  <a:pt x="12190145" y="5100953"/>
                </a:lnTo>
                <a:lnTo>
                  <a:pt x="12129819" y="5093016"/>
                </a:lnTo>
                <a:lnTo>
                  <a:pt x="12077431" y="5081903"/>
                </a:lnTo>
                <a:lnTo>
                  <a:pt x="12031395" y="5067615"/>
                </a:lnTo>
                <a:lnTo>
                  <a:pt x="11990119" y="5051740"/>
                </a:lnTo>
                <a:lnTo>
                  <a:pt x="11953607" y="5032690"/>
                </a:lnTo>
                <a:lnTo>
                  <a:pt x="11915507" y="5013640"/>
                </a:lnTo>
                <a:lnTo>
                  <a:pt x="11877407" y="4994590"/>
                </a:lnTo>
                <a:lnTo>
                  <a:pt x="11840895" y="4978715"/>
                </a:lnTo>
                <a:lnTo>
                  <a:pt x="11799619" y="4962840"/>
                </a:lnTo>
                <a:lnTo>
                  <a:pt x="11753581" y="4946965"/>
                </a:lnTo>
                <a:lnTo>
                  <a:pt x="11701195" y="4935853"/>
                </a:lnTo>
                <a:lnTo>
                  <a:pt x="11640869" y="4929503"/>
                </a:lnTo>
                <a:lnTo>
                  <a:pt x="11572607" y="4926328"/>
                </a:lnTo>
                <a:lnTo>
                  <a:pt x="11504345" y="4929503"/>
                </a:lnTo>
                <a:lnTo>
                  <a:pt x="11444019" y="4935853"/>
                </a:lnTo>
                <a:lnTo>
                  <a:pt x="11391631" y="4946965"/>
                </a:lnTo>
                <a:lnTo>
                  <a:pt x="11345595" y="4962840"/>
                </a:lnTo>
                <a:lnTo>
                  <a:pt x="11304319" y="4978715"/>
                </a:lnTo>
                <a:lnTo>
                  <a:pt x="11267807" y="4994590"/>
                </a:lnTo>
                <a:lnTo>
                  <a:pt x="11229707" y="5013640"/>
                </a:lnTo>
                <a:lnTo>
                  <a:pt x="11191607" y="5032690"/>
                </a:lnTo>
                <a:lnTo>
                  <a:pt x="11155095" y="5051740"/>
                </a:lnTo>
                <a:lnTo>
                  <a:pt x="11113819" y="5067615"/>
                </a:lnTo>
                <a:lnTo>
                  <a:pt x="11067781" y="5081903"/>
                </a:lnTo>
                <a:lnTo>
                  <a:pt x="11015395" y="5093015"/>
                </a:lnTo>
                <a:lnTo>
                  <a:pt x="10955069" y="5100953"/>
                </a:lnTo>
                <a:lnTo>
                  <a:pt x="10886807" y="5102540"/>
                </a:lnTo>
                <a:lnTo>
                  <a:pt x="10818545" y="5100953"/>
                </a:lnTo>
                <a:lnTo>
                  <a:pt x="10758219" y="5093015"/>
                </a:lnTo>
                <a:lnTo>
                  <a:pt x="10705831" y="5081903"/>
                </a:lnTo>
                <a:lnTo>
                  <a:pt x="10659795" y="5067615"/>
                </a:lnTo>
                <a:lnTo>
                  <a:pt x="10618519" y="5051740"/>
                </a:lnTo>
                <a:lnTo>
                  <a:pt x="10582007" y="5032690"/>
                </a:lnTo>
                <a:lnTo>
                  <a:pt x="10543907" y="5013640"/>
                </a:lnTo>
                <a:lnTo>
                  <a:pt x="10505807" y="4994590"/>
                </a:lnTo>
                <a:lnTo>
                  <a:pt x="10469295" y="4978715"/>
                </a:lnTo>
                <a:lnTo>
                  <a:pt x="10428019" y="4962840"/>
                </a:lnTo>
                <a:lnTo>
                  <a:pt x="10381981" y="4946965"/>
                </a:lnTo>
                <a:lnTo>
                  <a:pt x="10329595" y="4935853"/>
                </a:lnTo>
                <a:lnTo>
                  <a:pt x="10269269" y="4929503"/>
                </a:lnTo>
                <a:lnTo>
                  <a:pt x="10201007" y="4926328"/>
                </a:lnTo>
                <a:lnTo>
                  <a:pt x="10132745" y="4929503"/>
                </a:lnTo>
                <a:lnTo>
                  <a:pt x="10072419" y="4935853"/>
                </a:lnTo>
                <a:lnTo>
                  <a:pt x="10020031" y="4946965"/>
                </a:lnTo>
                <a:lnTo>
                  <a:pt x="9973995" y="4962840"/>
                </a:lnTo>
                <a:lnTo>
                  <a:pt x="9932719" y="4978715"/>
                </a:lnTo>
                <a:lnTo>
                  <a:pt x="9896207" y="4994590"/>
                </a:lnTo>
                <a:lnTo>
                  <a:pt x="9820007" y="5032690"/>
                </a:lnTo>
                <a:lnTo>
                  <a:pt x="9783495" y="5051740"/>
                </a:lnTo>
                <a:lnTo>
                  <a:pt x="9742219" y="5067615"/>
                </a:lnTo>
                <a:lnTo>
                  <a:pt x="9696181" y="5081903"/>
                </a:lnTo>
                <a:lnTo>
                  <a:pt x="9643795" y="5093015"/>
                </a:lnTo>
                <a:lnTo>
                  <a:pt x="9583469" y="5100953"/>
                </a:lnTo>
                <a:lnTo>
                  <a:pt x="9515207" y="5102540"/>
                </a:lnTo>
                <a:lnTo>
                  <a:pt x="9446945" y="5100953"/>
                </a:lnTo>
                <a:lnTo>
                  <a:pt x="9386619" y="5093015"/>
                </a:lnTo>
                <a:lnTo>
                  <a:pt x="9334231" y="5081903"/>
                </a:lnTo>
                <a:lnTo>
                  <a:pt x="9288195" y="5067615"/>
                </a:lnTo>
                <a:lnTo>
                  <a:pt x="9246919" y="5051740"/>
                </a:lnTo>
                <a:lnTo>
                  <a:pt x="9210407" y="5032690"/>
                </a:lnTo>
                <a:lnTo>
                  <a:pt x="9172307" y="5013640"/>
                </a:lnTo>
                <a:lnTo>
                  <a:pt x="9134207" y="4994590"/>
                </a:lnTo>
                <a:lnTo>
                  <a:pt x="9097695" y="4978715"/>
                </a:lnTo>
                <a:lnTo>
                  <a:pt x="9056419" y="4962840"/>
                </a:lnTo>
                <a:lnTo>
                  <a:pt x="9010381" y="4946965"/>
                </a:lnTo>
                <a:lnTo>
                  <a:pt x="8957995" y="4935853"/>
                </a:lnTo>
                <a:lnTo>
                  <a:pt x="8897669" y="4929503"/>
                </a:lnTo>
                <a:lnTo>
                  <a:pt x="8827819" y="4926328"/>
                </a:lnTo>
                <a:lnTo>
                  <a:pt x="8761145" y="4929503"/>
                </a:lnTo>
                <a:lnTo>
                  <a:pt x="8700819" y="4935853"/>
                </a:lnTo>
                <a:lnTo>
                  <a:pt x="8648431" y="4946965"/>
                </a:lnTo>
                <a:lnTo>
                  <a:pt x="8602395" y="4962840"/>
                </a:lnTo>
                <a:lnTo>
                  <a:pt x="8561119" y="4978715"/>
                </a:lnTo>
                <a:lnTo>
                  <a:pt x="8524607" y="4994590"/>
                </a:lnTo>
                <a:lnTo>
                  <a:pt x="8486507" y="5013640"/>
                </a:lnTo>
                <a:lnTo>
                  <a:pt x="8448407" y="5032690"/>
                </a:lnTo>
                <a:lnTo>
                  <a:pt x="8411895" y="5051740"/>
                </a:lnTo>
                <a:lnTo>
                  <a:pt x="8370620" y="5067615"/>
                </a:lnTo>
                <a:lnTo>
                  <a:pt x="8324582" y="5081903"/>
                </a:lnTo>
                <a:lnTo>
                  <a:pt x="8272195" y="5093015"/>
                </a:lnTo>
                <a:lnTo>
                  <a:pt x="8211870" y="5100953"/>
                </a:lnTo>
                <a:lnTo>
                  <a:pt x="8143607" y="5102540"/>
                </a:lnTo>
                <a:lnTo>
                  <a:pt x="8075345" y="5100953"/>
                </a:lnTo>
                <a:lnTo>
                  <a:pt x="8015020" y="5093015"/>
                </a:lnTo>
                <a:lnTo>
                  <a:pt x="7962632" y="5081903"/>
                </a:lnTo>
                <a:lnTo>
                  <a:pt x="7916595" y="5067615"/>
                </a:lnTo>
                <a:lnTo>
                  <a:pt x="7875320" y="5051740"/>
                </a:lnTo>
                <a:lnTo>
                  <a:pt x="7838807" y="5032690"/>
                </a:lnTo>
                <a:lnTo>
                  <a:pt x="7800707" y="5013640"/>
                </a:lnTo>
                <a:lnTo>
                  <a:pt x="7762607" y="4994590"/>
                </a:lnTo>
                <a:lnTo>
                  <a:pt x="7726095" y="4978715"/>
                </a:lnTo>
                <a:lnTo>
                  <a:pt x="7684820" y="4962840"/>
                </a:lnTo>
                <a:lnTo>
                  <a:pt x="7638782" y="4946965"/>
                </a:lnTo>
                <a:lnTo>
                  <a:pt x="7586395" y="4935853"/>
                </a:lnTo>
                <a:lnTo>
                  <a:pt x="7526070" y="4929503"/>
                </a:lnTo>
                <a:lnTo>
                  <a:pt x="7457807" y="4926328"/>
                </a:lnTo>
                <a:lnTo>
                  <a:pt x="7389545" y="4929503"/>
                </a:lnTo>
                <a:lnTo>
                  <a:pt x="7329220" y="4935853"/>
                </a:lnTo>
                <a:lnTo>
                  <a:pt x="7276832" y="4946965"/>
                </a:lnTo>
                <a:lnTo>
                  <a:pt x="7230795" y="4962840"/>
                </a:lnTo>
                <a:lnTo>
                  <a:pt x="7189520" y="4978715"/>
                </a:lnTo>
                <a:lnTo>
                  <a:pt x="7153007" y="4994590"/>
                </a:lnTo>
                <a:lnTo>
                  <a:pt x="7114907" y="5013640"/>
                </a:lnTo>
                <a:lnTo>
                  <a:pt x="7076807" y="5032690"/>
                </a:lnTo>
                <a:lnTo>
                  <a:pt x="7040295" y="5051740"/>
                </a:lnTo>
                <a:lnTo>
                  <a:pt x="6999020" y="5067615"/>
                </a:lnTo>
                <a:lnTo>
                  <a:pt x="6952982" y="5081903"/>
                </a:lnTo>
                <a:lnTo>
                  <a:pt x="6900595" y="5093015"/>
                </a:lnTo>
                <a:lnTo>
                  <a:pt x="6840270" y="5100953"/>
                </a:lnTo>
                <a:lnTo>
                  <a:pt x="6781798" y="5102313"/>
                </a:lnTo>
                <a:lnTo>
                  <a:pt x="6723326" y="5100953"/>
                </a:lnTo>
                <a:lnTo>
                  <a:pt x="6663001" y="5093015"/>
                </a:lnTo>
                <a:lnTo>
                  <a:pt x="6610613" y="5081903"/>
                </a:lnTo>
                <a:lnTo>
                  <a:pt x="6564576" y="5067615"/>
                </a:lnTo>
                <a:lnTo>
                  <a:pt x="6523301" y="5051740"/>
                </a:lnTo>
                <a:lnTo>
                  <a:pt x="6486788" y="5032690"/>
                </a:lnTo>
                <a:lnTo>
                  <a:pt x="6448688" y="5013640"/>
                </a:lnTo>
                <a:lnTo>
                  <a:pt x="6410588" y="4994590"/>
                </a:lnTo>
                <a:lnTo>
                  <a:pt x="6374076" y="4978715"/>
                </a:lnTo>
                <a:lnTo>
                  <a:pt x="6332801" y="4962840"/>
                </a:lnTo>
                <a:lnTo>
                  <a:pt x="6286763" y="4946965"/>
                </a:lnTo>
                <a:lnTo>
                  <a:pt x="6234376" y="4935853"/>
                </a:lnTo>
                <a:lnTo>
                  <a:pt x="6174051" y="4929503"/>
                </a:lnTo>
                <a:lnTo>
                  <a:pt x="6105788" y="4926328"/>
                </a:lnTo>
                <a:lnTo>
                  <a:pt x="6095998" y="4926783"/>
                </a:lnTo>
                <a:lnTo>
                  <a:pt x="6086208" y="4926328"/>
                </a:lnTo>
                <a:lnTo>
                  <a:pt x="6017946" y="4929503"/>
                </a:lnTo>
                <a:lnTo>
                  <a:pt x="5957620" y="4935853"/>
                </a:lnTo>
                <a:lnTo>
                  <a:pt x="5905233" y="4946965"/>
                </a:lnTo>
                <a:lnTo>
                  <a:pt x="5859195" y="4962840"/>
                </a:lnTo>
                <a:lnTo>
                  <a:pt x="5817920" y="4978715"/>
                </a:lnTo>
                <a:lnTo>
                  <a:pt x="5781407" y="4994590"/>
                </a:lnTo>
                <a:lnTo>
                  <a:pt x="5743307" y="5013640"/>
                </a:lnTo>
                <a:lnTo>
                  <a:pt x="5705208" y="5032690"/>
                </a:lnTo>
                <a:lnTo>
                  <a:pt x="5668695" y="5051740"/>
                </a:lnTo>
                <a:lnTo>
                  <a:pt x="5627420" y="5067615"/>
                </a:lnTo>
                <a:lnTo>
                  <a:pt x="5581382" y="5081903"/>
                </a:lnTo>
                <a:lnTo>
                  <a:pt x="5528995" y="5093015"/>
                </a:lnTo>
                <a:lnTo>
                  <a:pt x="5468670" y="5100953"/>
                </a:lnTo>
                <a:lnTo>
                  <a:pt x="5410198" y="5102313"/>
                </a:lnTo>
                <a:lnTo>
                  <a:pt x="5351726" y="5100953"/>
                </a:lnTo>
                <a:lnTo>
                  <a:pt x="5291400" y="5093015"/>
                </a:lnTo>
                <a:lnTo>
                  <a:pt x="5239013" y="5081903"/>
                </a:lnTo>
                <a:lnTo>
                  <a:pt x="5192976" y="5067615"/>
                </a:lnTo>
                <a:lnTo>
                  <a:pt x="5151700" y="5051740"/>
                </a:lnTo>
                <a:lnTo>
                  <a:pt x="5115188" y="5032690"/>
                </a:lnTo>
                <a:lnTo>
                  <a:pt x="5077089" y="5013640"/>
                </a:lnTo>
                <a:lnTo>
                  <a:pt x="5038988" y="4994590"/>
                </a:lnTo>
                <a:lnTo>
                  <a:pt x="5002476" y="4978715"/>
                </a:lnTo>
                <a:lnTo>
                  <a:pt x="4961200" y="4962840"/>
                </a:lnTo>
                <a:lnTo>
                  <a:pt x="4915164" y="4946965"/>
                </a:lnTo>
                <a:lnTo>
                  <a:pt x="4862776" y="4935853"/>
                </a:lnTo>
                <a:lnTo>
                  <a:pt x="4802452" y="4929503"/>
                </a:lnTo>
                <a:lnTo>
                  <a:pt x="4734188" y="4926328"/>
                </a:lnTo>
                <a:lnTo>
                  <a:pt x="4665927" y="4929503"/>
                </a:lnTo>
                <a:lnTo>
                  <a:pt x="4605601" y="4935853"/>
                </a:lnTo>
                <a:lnTo>
                  <a:pt x="4553214" y="4946965"/>
                </a:lnTo>
                <a:lnTo>
                  <a:pt x="4507176" y="4962840"/>
                </a:lnTo>
                <a:lnTo>
                  <a:pt x="4465901" y="4978715"/>
                </a:lnTo>
                <a:lnTo>
                  <a:pt x="4429388" y="4994590"/>
                </a:lnTo>
                <a:lnTo>
                  <a:pt x="4353188" y="5032690"/>
                </a:lnTo>
                <a:lnTo>
                  <a:pt x="4316676" y="5051740"/>
                </a:lnTo>
                <a:lnTo>
                  <a:pt x="4275401" y="5067615"/>
                </a:lnTo>
                <a:lnTo>
                  <a:pt x="4229363" y="5081903"/>
                </a:lnTo>
                <a:lnTo>
                  <a:pt x="4176976" y="5093015"/>
                </a:lnTo>
                <a:lnTo>
                  <a:pt x="4116651" y="5100953"/>
                </a:lnTo>
                <a:lnTo>
                  <a:pt x="4048388" y="5102540"/>
                </a:lnTo>
                <a:lnTo>
                  <a:pt x="3980126" y="5100953"/>
                </a:lnTo>
                <a:lnTo>
                  <a:pt x="3919801" y="5093015"/>
                </a:lnTo>
                <a:lnTo>
                  <a:pt x="3867413" y="5081903"/>
                </a:lnTo>
                <a:lnTo>
                  <a:pt x="3821376" y="5067615"/>
                </a:lnTo>
                <a:lnTo>
                  <a:pt x="3780101" y="5051740"/>
                </a:lnTo>
                <a:lnTo>
                  <a:pt x="3743588" y="5032690"/>
                </a:lnTo>
                <a:lnTo>
                  <a:pt x="3705488" y="5013640"/>
                </a:lnTo>
                <a:lnTo>
                  <a:pt x="3667388" y="4994590"/>
                </a:lnTo>
                <a:lnTo>
                  <a:pt x="3630876" y="4978715"/>
                </a:lnTo>
                <a:lnTo>
                  <a:pt x="3589601" y="4962840"/>
                </a:lnTo>
                <a:lnTo>
                  <a:pt x="3543563" y="4946965"/>
                </a:lnTo>
                <a:lnTo>
                  <a:pt x="3491176" y="4935853"/>
                </a:lnTo>
                <a:lnTo>
                  <a:pt x="3430851" y="4929503"/>
                </a:lnTo>
                <a:lnTo>
                  <a:pt x="3361001" y="4926328"/>
                </a:lnTo>
                <a:lnTo>
                  <a:pt x="3294326" y="4929503"/>
                </a:lnTo>
                <a:lnTo>
                  <a:pt x="3234001" y="4935853"/>
                </a:lnTo>
                <a:lnTo>
                  <a:pt x="3181613" y="4946965"/>
                </a:lnTo>
                <a:lnTo>
                  <a:pt x="3135576" y="4962840"/>
                </a:lnTo>
                <a:lnTo>
                  <a:pt x="3094301" y="4978715"/>
                </a:lnTo>
                <a:lnTo>
                  <a:pt x="3057788" y="4994590"/>
                </a:lnTo>
                <a:lnTo>
                  <a:pt x="3019688" y="5013640"/>
                </a:lnTo>
                <a:lnTo>
                  <a:pt x="2981588" y="5032690"/>
                </a:lnTo>
                <a:lnTo>
                  <a:pt x="2945076" y="5051740"/>
                </a:lnTo>
                <a:lnTo>
                  <a:pt x="2903801" y="5067615"/>
                </a:lnTo>
                <a:lnTo>
                  <a:pt x="2857763" y="5081903"/>
                </a:lnTo>
                <a:lnTo>
                  <a:pt x="2805376" y="5093015"/>
                </a:lnTo>
                <a:lnTo>
                  <a:pt x="2745051" y="5100953"/>
                </a:lnTo>
                <a:lnTo>
                  <a:pt x="2676788" y="5102540"/>
                </a:lnTo>
                <a:lnTo>
                  <a:pt x="2608526" y="5100953"/>
                </a:lnTo>
                <a:lnTo>
                  <a:pt x="2548201" y="5093015"/>
                </a:lnTo>
                <a:lnTo>
                  <a:pt x="2495813" y="5081903"/>
                </a:lnTo>
                <a:lnTo>
                  <a:pt x="2449776" y="5067615"/>
                </a:lnTo>
                <a:lnTo>
                  <a:pt x="2408501" y="5051740"/>
                </a:lnTo>
                <a:lnTo>
                  <a:pt x="2371988" y="5032690"/>
                </a:lnTo>
                <a:lnTo>
                  <a:pt x="2333888" y="5013640"/>
                </a:lnTo>
                <a:lnTo>
                  <a:pt x="2295788" y="4994590"/>
                </a:lnTo>
                <a:lnTo>
                  <a:pt x="2259276" y="4978715"/>
                </a:lnTo>
                <a:lnTo>
                  <a:pt x="2218001" y="4962840"/>
                </a:lnTo>
                <a:lnTo>
                  <a:pt x="2171963" y="4946965"/>
                </a:lnTo>
                <a:lnTo>
                  <a:pt x="2119576" y="4935853"/>
                </a:lnTo>
                <a:lnTo>
                  <a:pt x="2059251" y="4929503"/>
                </a:lnTo>
                <a:lnTo>
                  <a:pt x="1990988" y="4926328"/>
                </a:lnTo>
                <a:lnTo>
                  <a:pt x="1922726" y="4929503"/>
                </a:lnTo>
                <a:lnTo>
                  <a:pt x="1862401" y="4935853"/>
                </a:lnTo>
                <a:lnTo>
                  <a:pt x="1810013" y="4946965"/>
                </a:lnTo>
                <a:lnTo>
                  <a:pt x="1763976" y="4962840"/>
                </a:lnTo>
                <a:lnTo>
                  <a:pt x="1722701" y="4978715"/>
                </a:lnTo>
                <a:lnTo>
                  <a:pt x="1686188" y="4994590"/>
                </a:lnTo>
                <a:lnTo>
                  <a:pt x="1648088" y="5013640"/>
                </a:lnTo>
                <a:lnTo>
                  <a:pt x="1609988" y="5032690"/>
                </a:lnTo>
                <a:lnTo>
                  <a:pt x="1573476" y="5051740"/>
                </a:lnTo>
                <a:lnTo>
                  <a:pt x="1532201" y="5067615"/>
                </a:lnTo>
                <a:lnTo>
                  <a:pt x="1486163" y="5081903"/>
                </a:lnTo>
                <a:lnTo>
                  <a:pt x="1433776" y="5093015"/>
                </a:lnTo>
                <a:lnTo>
                  <a:pt x="1373451" y="5100953"/>
                </a:lnTo>
                <a:lnTo>
                  <a:pt x="1305188" y="5102540"/>
                </a:lnTo>
                <a:lnTo>
                  <a:pt x="1236926" y="5100953"/>
                </a:lnTo>
                <a:lnTo>
                  <a:pt x="1176601" y="5093015"/>
                </a:lnTo>
                <a:lnTo>
                  <a:pt x="1124213" y="5081903"/>
                </a:lnTo>
                <a:lnTo>
                  <a:pt x="1078176" y="5067615"/>
                </a:lnTo>
                <a:lnTo>
                  <a:pt x="1036901" y="5051740"/>
                </a:lnTo>
                <a:lnTo>
                  <a:pt x="1000388" y="5032690"/>
                </a:lnTo>
                <a:lnTo>
                  <a:pt x="962288" y="5013640"/>
                </a:lnTo>
                <a:lnTo>
                  <a:pt x="924188" y="4994590"/>
                </a:lnTo>
                <a:lnTo>
                  <a:pt x="887676" y="4978715"/>
                </a:lnTo>
                <a:lnTo>
                  <a:pt x="846401" y="4962840"/>
                </a:lnTo>
                <a:lnTo>
                  <a:pt x="800363" y="4946965"/>
                </a:lnTo>
                <a:lnTo>
                  <a:pt x="747976" y="4935853"/>
                </a:lnTo>
                <a:lnTo>
                  <a:pt x="687651" y="4929503"/>
                </a:lnTo>
                <a:lnTo>
                  <a:pt x="619388" y="4926328"/>
                </a:lnTo>
                <a:lnTo>
                  <a:pt x="551126" y="4929503"/>
                </a:lnTo>
                <a:lnTo>
                  <a:pt x="490801" y="4935853"/>
                </a:lnTo>
                <a:lnTo>
                  <a:pt x="438413" y="4946965"/>
                </a:lnTo>
                <a:lnTo>
                  <a:pt x="392376" y="4962840"/>
                </a:lnTo>
                <a:lnTo>
                  <a:pt x="351101" y="4978715"/>
                </a:lnTo>
                <a:lnTo>
                  <a:pt x="314588" y="4994590"/>
                </a:lnTo>
                <a:lnTo>
                  <a:pt x="276488" y="5013640"/>
                </a:lnTo>
                <a:lnTo>
                  <a:pt x="238388" y="5032690"/>
                </a:lnTo>
                <a:lnTo>
                  <a:pt x="201876" y="5051740"/>
                </a:lnTo>
                <a:lnTo>
                  <a:pt x="160601" y="5067615"/>
                </a:lnTo>
                <a:lnTo>
                  <a:pt x="114563" y="5081903"/>
                </a:lnTo>
                <a:lnTo>
                  <a:pt x="62176" y="5093015"/>
                </a:lnTo>
                <a:lnTo>
                  <a:pt x="1851" y="5100953"/>
                </a:lnTo>
                <a:lnTo>
                  <a:pt x="0" y="51009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65E389-1CB4-5B46-BEB2-A0C8F474F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57" y="864911"/>
            <a:ext cx="9031484" cy="3467282"/>
          </a:xfrm>
        </p:spPr>
        <p:txBody>
          <a:bodyPr anchor="ctr">
            <a:normAutofit/>
          </a:bodyPr>
          <a:lstStyle/>
          <a:p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マーサズ・ヴィンヤード島の例から学ぶ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4D812A-5B7D-7242-996E-73AE62058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endParaRPr kumimoji="1" lang="ja-JP" altLang="en-US" sz="2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C1887B-FB03-4296-8352-8CFA0080F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926330"/>
            <a:ext cx="12191996" cy="320591"/>
          </a:xfrm>
          <a:custGeom>
            <a:avLst/>
            <a:gdLst>
              <a:gd name="connsiteX0" fmla="*/ 619389 w 12191996"/>
              <a:gd name="connsiteY0" fmla="*/ 0 h 320591"/>
              <a:gd name="connsiteX1" fmla="*/ 687652 w 12191996"/>
              <a:gd name="connsiteY1" fmla="*/ 3175 h 320591"/>
              <a:gd name="connsiteX2" fmla="*/ 747977 w 12191996"/>
              <a:gd name="connsiteY2" fmla="*/ 9525 h 320591"/>
              <a:gd name="connsiteX3" fmla="*/ 800364 w 12191996"/>
              <a:gd name="connsiteY3" fmla="*/ 20637 h 320591"/>
              <a:gd name="connsiteX4" fmla="*/ 846402 w 12191996"/>
              <a:gd name="connsiteY4" fmla="*/ 36512 h 320591"/>
              <a:gd name="connsiteX5" fmla="*/ 887677 w 12191996"/>
              <a:gd name="connsiteY5" fmla="*/ 52387 h 320591"/>
              <a:gd name="connsiteX6" fmla="*/ 924189 w 12191996"/>
              <a:gd name="connsiteY6" fmla="*/ 68262 h 320591"/>
              <a:gd name="connsiteX7" fmla="*/ 962289 w 12191996"/>
              <a:gd name="connsiteY7" fmla="*/ 87312 h 320591"/>
              <a:gd name="connsiteX8" fmla="*/ 1000389 w 12191996"/>
              <a:gd name="connsiteY8" fmla="*/ 106362 h 320591"/>
              <a:gd name="connsiteX9" fmla="*/ 1036902 w 12191996"/>
              <a:gd name="connsiteY9" fmla="*/ 125412 h 320591"/>
              <a:gd name="connsiteX10" fmla="*/ 1078177 w 12191996"/>
              <a:gd name="connsiteY10" fmla="*/ 141287 h 320591"/>
              <a:gd name="connsiteX11" fmla="*/ 1124214 w 12191996"/>
              <a:gd name="connsiteY11" fmla="*/ 155575 h 320591"/>
              <a:gd name="connsiteX12" fmla="*/ 1176602 w 12191996"/>
              <a:gd name="connsiteY12" fmla="*/ 166687 h 320591"/>
              <a:gd name="connsiteX13" fmla="*/ 1236927 w 12191996"/>
              <a:gd name="connsiteY13" fmla="*/ 174625 h 320591"/>
              <a:gd name="connsiteX14" fmla="*/ 1305189 w 12191996"/>
              <a:gd name="connsiteY14" fmla="*/ 176212 h 320591"/>
              <a:gd name="connsiteX15" fmla="*/ 1373452 w 12191996"/>
              <a:gd name="connsiteY15" fmla="*/ 174625 h 320591"/>
              <a:gd name="connsiteX16" fmla="*/ 1433777 w 12191996"/>
              <a:gd name="connsiteY16" fmla="*/ 166687 h 320591"/>
              <a:gd name="connsiteX17" fmla="*/ 1486164 w 12191996"/>
              <a:gd name="connsiteY17" fmla="*/ 155575 h 320591"/>
              <a:gd name="connsiteX18" fmla="*/ 1532202 w 12191996"/>
              <a:gd name="connsiteY18" fmla="*/ 141287 h 320591"/>
              <a:gd name="connsiteX19" fmla="*/ 1573477 w 12191996"/>
              <a:gd name="connsiteY19" fmla="*/ 125412 h 320591"/>
              <a:gd name="connsiteX20" fmla="*/ 1609989 w 12191996"/>
              <a:gd name="connsiteY20" fmla="*/ 106362 h 320591"/>
              <a:gd name="connsiteX21" fmla="*/ 1648089 w 12191996"/>
              <a:gd name="connsiteY21" fmla="*/ 87312 h 320591"/>
              <a:gd name="connsiteX22" fmla="*/ 1686189 w 12191996"/>
              <a:gd name="connsiteY22" fmla="*/ 68262 h 320591"/>
              <a:gd name="connsiteX23" fmla="*/ 1722702 w 12191996"/>
              <a:gd name="connsiteY23" fmla="*/ 52387 h 320591"/>
              <a:gd name="connsiteX24" fmla="*/ 1763977 w 12191996"/>
              <a:gd name="connsiteY24" fmla="*/ 36512 h 320591"/>
              <a:gd name="connsiteX25" fmla="*/ 1810014 w 12191996"/>
              <a:gd name="connsiteY25" fmla="*/ 20637 h 320591"/>
              <a:gd name="connsiteX26" fmla="*/ 1862402 w 12191996"/>
              <a:gd name="connsiteY26" fmla="*/ 9525 h 320591"/>
              <a:gd name="connsiteX27" fmla="*/ 1922727 w 12191996"/>
              <a:gd name="connsiteY27" fmla="*/ 3175 h 320591"/>
              <a:gd name="connsiteX28" fmla="*/ 1990989 w 12191996"/>
              <a:gd name="connsiteY28" fmla="*/ 0 h 320591"/>
              <a:gd name="connsiteX29" fmla="*/ 2059252 w 12191996"/>
              <a:gd name="connsiteY29" fmla="*/ 3175 h 320591"/>
              <a:gd name="connsiteX30" fmla="*/ 2119577 w 12191996"/>
              <a:gd name="connsiteY30" fmla="*/ 9525 h 320591"/>
              <a:gd name="connsiteX31" fmla="*/ 2171964 w 12191996"/>
              <a:gd name="connsiteY31" fmla="*/ 20637 h 320591"/>
              <a:gd name="connsiteX32" fmla="*/ 2218002 w 12191996"/>
              <a:gd name="connsiteY32" fmla="*/ 36512 h 320591"/>
              <a:gd name="connsiteX33" fmla="*/ 2259277 w 12191996"/>
              <a:gd name="connsiteY33" fmla="*/ 52387 h 320591"/>
              <a:gd name="connsiteX34" fmla="*/ 2295789 w 12191996"/>
              <a:gd name="connsiteY34" fmla="*/ 68262 h 320591"/>
              <a:gd name="connsiteX35" fmla="*/ 2333889 w 12191996"/>
              <a:gd name="connsiteY35" fmla="*/ 87312 h 320591"/>
              <a:gd name="connsiteX36" fmla="*/ 2371989 w 12191996"/>
              <a:gd name="connsiteY36" fmla="*/ 106362 h 320591"/>
              <a:gd name="connsiteX37" fmla="*/ 2408502 w 12191996"/>
              <a:gd name="connsiteY37" fmla="*/ 125412 h 320591"/>
              <a:gd name="connsiteX38" fmla="*/ 2449777 w 12191996"/>
              <a:gd name="connsiteY38" fmla="*/ 141287 h 320591"/>
              <a:gd name="connsiteX39" fmla="*/ 2495814 w 12191996"/>
              <a:gd name="connsiteY39" fmla="*/ 155575 h 320591"/>
              <a:gd name="connsiteX40" fmla="*/ 2548202 w 12191996"/>
              <a:gd name="connsiteY40" fmla="*/ 166687 h 320591"/>
              <a:gd name="connsiteX41" fmla="*/ 2608527 w 12191996"/>
              <a:gd name="connsiteY41" fmla="*/ 174625 h 320591"/>
              <a:gd name="connsiteX42" fmla="*/ 2676789 w 12191996"/>
              <a:gd name="connsiteY42" fmla="*/ 176212 h 320591"/>
              <a:gd name="connsiteX43" fmla="*/ 2745052 w 12191996"/>
              <a:gd name="connsiteY43" fmla="*/ 174625 h 320591"/>
              <a:gd name="connsiteX44" fmla="*/ 2805377 w 12191996"/>
              <a:gd name="connsiteY44" fmla="*/ 166687 h 320591"/>
              <a:gd name="connsiteX45" fmla="*/ 2857764 w 12191996"/>
              <a:gd name="connsiteY45" fmla="*/ 155575 h 320591"/>
              <a:gd name="connsiteX46" fmla="*/ 2903802 w 12191996"/>
              <a:gd name="connsiteY46" fmla="*/ 141287 h 320591"/>
              <a:gd name="connsiteX47" fmla="*/ 2945077 w 12191996"/>
              <a:gd name="connsiteY47" fmla="*/ 125412 h 320591"/>
              <a:gd name="connsiteX48" fmla="*/ 2981589 w 12191996"/>
              <a:gd name="connsiteY48" fmla="*/ 106362 h 320591"/>
              <a:gd name="connsiteX49" fmla="*/ 3019689 w 12191996"/>
              <a:gd name="connsiteY49" fmla="*/ 87312 h 320591"/>
              <a:gd name="connsiteX50" fmla="*/ 3057789 w 12191996"/>
              <a:gd name="connsiteY50" fmla="*/ 68262 h 320591"/>
              <a:gd name="connsiteX51" fmla="*/ 3094302 w 12191996"/>
              <a:gd name="connsiteY51" fmla="*/ 52387 h 320591"/>
              <a:gd name="connsiteX52" fmla="*/ 3135577 w 12191996"/>
              <a:gd name="connsiteY52" fmla="*/ 36512 h 320591"/>
              <a:gd name="connsiteX53" fmla="*/ 3181614 w 12191996"/>
              <a:gd name="connsiteY53" fmla="*/ 20637 h 320591"/>
              <a:gd name="connsiteX54" fmla="*/ 3234002 w 12191996"/>
              <a:gd name="connsiteY54" fmla="*/ 9525 h 320591"/>
              <a:gd name="connsiteX55" fmla="*/ 3294327 w 12191996"/>
              <a:gd name="connsiteY55" fmla="*/ 3175 h 320591"/>
              <a:gd name="connsiteX56" fmla="*/ 3361002 w 12191996"/>
              <a:gd name="connsiteY56" fmla="*/ 0 h 320591"/>
              <a:gd name="connsiteX57" fmla="*/ 3430852 w 12191996"/>
              <a:gd name="connsiteY57" fmla="*/ 3175 h 320591"/>
              <a:gd name="connsiteX58" fmla="*/ 3491177 w 12191996"/>
              <a:gd name="connsiteY58" fmla="*/ 9525 h 320591"/>
              <a:gd name="connsiteX59" fmla="*/ 3543564 w 12191996"/>
              <a:gd name="connsiteY59" fmla="*/ 20637 h 320591"/>
              <a:gd name="connsiteX60" fmla="*/ 3589602 w 12191996"/>
              <a:gd name="connsiteY60" fmla="*/ 36512 h 320591"/>
              <a:gd name="connsiteX61" fmla="*/ 3630877 w 12191996"/>
              <a:gd name="connsiteY61" fmla="*/ 52387 h 320591"/>
              <a:gd name="connsiteX62" fmla="*/ 3667389 w 12191996"/>
              <a:gd name="connsiteY62" fmla="*/ 68262 h 320591"/>
              <a:gd name="connsiteX63" fmla="*/ 3705489 w 12191996"/>
              <a:gd name="connsiteY63" fmla="*/ 87312 h 320591"/>
              <a:gd name="connsiteX64" fmla="*/ 3743589 w 12191996"/>
              <a:gd name="connsiteY64" fmla="*/ 106362 h 320591"/>
              <a:gd name="connsiteX65" fmla="*/ 3780102 w 12191996"/>
              <a:gd name="connsiteY65" fmla="*/ 125412 h 320591"/>
              <a:gd name="connsiteX66" fmla="*/ 3821377 w 12191996"/>
              <a:gd name="connsiteY66" fmla="*/ 141287 h 320591"/>
              <a:gd name="connsiteX67" fmla="*/ 3867414 w 12191996"/>
              <a:gd name="connsiteY67" fmla="*/ 155575 h 320591"/>
              <a:gd name="connsiteX68" fmla="*/ 3919802 w 12191996"/>
              <a:gd name="connsiteY68" fmla="*/ 166687 h 320591"/>
              <a:gd name="connsiteX69" fmla="*/ 3980127 w 12191996"/>
              <a:gd name="connsiteY69" fmla="*/ 174625 h 320591"/>
              <a:gd name="connsiteX70" fmla="*/ 4048389 w 12191996"/>
              <a:gd name="connsiteY70" fmla="*/ 176212 h 320591"/>
              <a:gd name="connsiteX71" fmla="*/ 4116652 w 12191996"/>
              <a:gd name="connsiteY71" fmla="*/ 174625 h 320591"/>
              <a:gd name="connsiteX72" fmla="*/ 4176977 w 12191996"/>
              <a:gd name="connsiteY72" fmla="*/ 166687 h 320591"/>
              <a:gd name="connsiteX73" fmla="*/ 4229364 w 12191996"/>
              <a:gd name="connsiteY73" fmla="*/ 155575 h 320591"/>
              <a:gd name="connsiteX74" fmla="*/ 4275402 w 12191996"/>
              <a:gd name="connsiteY74" fmla="*/ 141287 h 320591"/>
              <a:gd name="connsiteX75" fmla="*/ 4316677 w 12191996"/>
              <a:gd name="connsiteY75" fmla="*/ 125412 h 320591"/>
              <a:gd name="connsiteX76" fmla="*/ 4353189 w 12191996"/>
              <a:gd name="connsiteY76" fmla="*/ 106362 h 320591"/>
              <a:gd name="connsiteX77" fmla="*/ 4429389 w 12191996"/>
              <a:gd name="connsiteY77" fmla="*/ 68262 h 320591"/>
              <a:gd name="connsiteX78" fmla="*/ 4465902 w 12191996"/>
              <a:gd name="connsiteY78" fmla="*/ 52387 h 320591"/>
              <a:gd name="connsiteX79" fmla="*/ 4507177 w 12191996"/>
              <a:gd name="connsiteY79" fmla="*/ 36512 h 320591"/>
              <a:gd name="connsiteX80" fmla="*/ 4553215 w 12191996"/>
              <a:gd name="connsiteY80" fmla="*/ 20637 h 320591"/>
              <a:gd name="connsiteX81" fmla="*/ 4605602 w 12191996"/>
              <a:gd name="connsiteY81" fmla="*/ 9525 h 320591"/>
              <a:gd name="connsiteX82" fmla="*/ 4665928 w 12191996"/>
              <a:gd name="connsiteY82" fmla="*/ 3175 h 320591"/>
              <a:gd name="connsiteX83" fmla="*/ 4734189 w 12191996"/>
              <a:gd name="connsiteY83" fmla="*/ 0 h 320591"/>
              <a:gd name="connsiteX84" fmla="*/ 4802453 w 12191996"/>
              <a:gd name="connsiteY84" fmla="*/ 3175 h 320591"/>
              <a:gd name="connsiteX85" fmla="*/ 4862777 w 12191996"/>
              <a:gd name="connsiteY85" fmla="*/ 9525 h 320591"/>
              <a:gd name="connsiteX86" fmla="*/ 4915165 w 12191996"/>
              <a:gd name="connsiteY86" fmla="*/ 20637 h 320591"/>
              <a:gd name="connsiteX87" fmla="*/ 4961201 w 12191996"/>
              <a:gd name="connsiteY87" fmla="*/ 36512 h 320591"/>
              <a:gd name="connsiteX88" fmla="*/ 5002477 w 12191996"/>
              <a:gd name="connsiteY88" fmla="*/ 52387 h 320591"/>
              <a:gd name="connsiteX89" fmla="*/ 5038989 w 12191996"/>
              <a:gd name="connsiteY89" fmla="*/ 68262 h 320591"/>
              <a:gd name="connsiteX90" fmla="*/ 5077090 w 12191996"/>
              <a:gd name="connsiteY90" fmla="*/ 87312 h 320591"/>
              <a:gd name="connsiteX91" fmla="*/ 5115189 w 12191996"/>
              <a:gd name="connsiteY91" fmla="*/ 106362 h 320591"/>
              <a:gd name="connsiteX92" fmla="*/ 5151701 w 12191996"/>
              <a:gd name="connsiteY92" fmla="*/ 125412 h 320591"/>
              <a:gd name="connsiteX93" fmla="*/ 5192977 w 12191996"/>
              <a:gd name="connsiteY93" fmla="*/ 141287 h 320591"/>
              <a:gd name="connsiteX94" fmla="*/ 5239014 w 12191996"/>
              <a:gd name="connsiteY94" fmla="*/ 155575 h 320591"/>
              <a:gd name="connsiteX95" fmla="*/ 5291401 w 12191996"/>
              <a:gd name="connsiteY95" fmla="*/ 166687 h 320591"/>
              <a:gd name="connsiteX96" fmla="*/ 5351727 w 12191996"/>
              <a:gd name="connsiteY96" fmla="*/ 174625 h 320591"/>
              <a:gd name="connsiteX97" fmla="*/ 5410199 w 12191996"/>
              <a:gd name="connsiteY97" fmla="*/ 175985 h 320591"/>
              <a:gd name="connsiteX98" fmla="*/ 5468671 w 12191996"/>
              <a:gd name="connsiteY98" fmla="*/ 174625 h 320591"/>
              <a:gd name="connsiteX99" fmla="*/ 5528996 w 12191996"/>
              <a:gd name="connsiteY99" fmla="*/ 166687 h 320591"/>
              <a:gd name="connsiteX100" fmla="*/ 5581383 w 12191996"/>
              <a:gd name="connsiteY100" fmla="*/ 155575 h 320591"/>
              <a:gd name="connsiteX101" fmla="*/ 5627421 w 12191996"/>
              <a:gd name="connsiteY101" fmla="*/ 141287 h 320591"/>
              <a:gd name="connsiteX102" fmla="*/ 5668696 w 12191996"/>
              <a:gd name="connsiteY102" fmla="*/ 125412 h 320591"/>
              <a:gd name="connsiteX103" fmla="*/ 5705209 w 12191996"/>
              <a:gd name="connsiteY103" fmla="*/ 106362 h 320591"/>
              <a:gd name="connsiteX104" fmla="*/ 5743308 w 12191996"/>
              <a:gd name="connsiteY104" fmla="*/ 87312 h 320591"/>
              <a:gd name="connsiteX105" fmla="*/ 5781408 w 12191996"/>
              <a:gd name="connsiteY105" fmla="*/ 68262 h 320591"/>
              <a:gd name="connsiteX106" fmla="*/ 5817921 w 12191996"/>
              <a:gd name="connsiteY106" fmla="*/ 52387 h 320591"/>
              <a:gd name="connsiteX107" fmla="*/ 5859196 w 12191996"/>
              <a:gd name="connsiteY107" fmla="*/ 36512 h 320591"/>
              <a:gd name="connsiteX108" fmla="*/ 5905234 w 12191996"/>
              <a:gd name="connsiteY108" fmla="*/ 20637 h 320591"/>
              <a:gd name="connsiteX109" fmla="*/ 5957621 w 12191996"/>
              <a:gd name="connsiteY109" fmla="*/ 9525 h 320591"/>
              <a:gd name="connsiteX110" fmla="*/ 6017947 w 12191996"/>
              <a:gd name="connsiteY110" fmla="*/ 3175 h 320591"/>
              <a:gd name="connsiteX111" fmla="*/ 6086209 w 12191996"/>
              <a:gd name="connsiteY111" fmla="*/ 0 h 320591"/>
              <a:gd name="connsiteX112" fmla="*/ 6095999 w 12191996"/>
              <a:gd name="connsiteY112" fmla="*/ 455 h 320591"/>
              <a:gd name="connsiteX113" fmla="*/ 6105789 w 12191996"/>
              <a:gd name="connsiteY113" fmla="*/ 0 h 320591"/>
              <a:gd name="connsiteX114" fmla="*/ 6174052 w 12191996"/>
              <a:gd name="connsiteY114" fmla="*/ 3175 h 320591"/>
              <a:gd name="connsiteX115" fmla="*/ 6234377 w 12191996"/>
              <a:gd name="connsiteY115" fmla="*/ 9525 h 320591"/>
              <a:gd name="connsiteX116" fmla="*/ 6286764 w 12191996"/>
              <a:gd name="connsiteY116" fmla="*/ 20637 h 320591"/>
              <a:gd name="connsiteX117" fmla="*/ 6332802 w 12191996"/>
              <a:gd name="connsiteY117" fmla="*/ 36512 h 320591"/>
              <a:gd name="connsiteX118" fmla="*/ 6374077 w 12191996"/>
              <a:gd name="connsiteY118" fmla="*/ 52387 h 320591"/>
              <a:gd name="connsiteX119" fmla="*/ 6410589 w 12191996"/>
              <a:gd name="connsiteY119" fmla="*/ 68262 h 320591"/>
              <a:gd name="connsiteX120" fmla="*/ 6448689 w 12191996"/>
              <a:gd name="connsiteY120" fmla="*/ 87312 h 320591"/>
              <a:gd name="connsiteX121" fmla="*/ 6486789 w 12191996"/>
              <a:gd name="connsiteY121" fmla="*/ 106362 h 320591"/>
              <a:gd name="connsiteX122" fmla="*/ 6523302 w 12191996"/>
              <a:gd name="connsiteY122" fmla="*/ 125412 h 320591"/>
              <a:gd name="connsiteX123" fmla="*/ 6564577 w 12191996"/>
              <a:gd name="connsiteY123" fmla="*/ 141287 h 320591"/>
              <a:gd name="connsiteX124" fmla="*/ 6610614 w 12191996"/>
              <a:gd name="connsiteY124" fmla="*/ 155575 h 320591"/>
              <a:gd name="connsiteX125" fmla="*/ 6663002 w 12191996"/>
              <a:gd name="connsiteY125" fmla="*/ 166687 h 320591"/>
              <a:gd name="connsiteX126" fmla="*/ 6723327 w 12191996"/>
              <a:gd name="connsiteY126" fmla="*/ 174625 h 320591"/>
              <a:gd name="connsiteX127" fmla="*/ 6781799 w 12191996"/>
              <a:gd name="connsiteY127" fmla="*/ 175985 h 320591"/>
              <a:gd name="connsiteX128" fmla="*/ 6840271 w 12191996"/>
              <a:gd name="connsiteY128" fmla="*/ 174625 h 320591"/>
              <a:gd name="connsiteX129" fmla="*/ 6900596 w 12191996"/>
              <a:gd name="connsiteY129" fmla="*/ 166687 h 320591"/>
              <a:gd name="connsiteX130" fmla="*/ 6952983 w 12191996"/>
              <a:gd name="connsiteY130" fmla="*/ 155575 h 320591"/>
              <a:gd name="connsiteX131" fmla="*/ 6999021 w 12191996"/>
              <a:gd name="connsiteY131" fmla="*/ 141287 h 320591"/>
              <a:gd name="connsiteX132" fmla="*/ 7040296 w 12191996"/>
              <a:gd name="connsiteY132" fmla="*/ 125412 h 320591"/>
              <a:gd name="connsiteX133" fmla="*/ 7076808 w 12191996"/>
              <a:gd name="connsiteY133" fmla="*/ 106362 h 320591"/>
              <a:gd name="connsiteX134" fmla="*/ 7114908 w 12191996"/>
              <a:gd name="connsiteY134" fmla="*/ 87312 h 320591"/>
              <a:gd name="connsiteX135" fmla="*/ 7153008 w 12191996"/>
              <a:gd name="connsiteY135" fmla="*/ 68262 h 320591"/>
              <a:gd name="connsiteX136" fmla="*/ 7189521 w 12191996"/>
              <a:gd name="connsiteY136" fmla="*/ 52387 h 320591"/>
              <a:gd name="connsiteX137" fmla="*/ 7230796 w 12191996"/>
              <a:gd name="connsiteY137" fmla="*/ 36512 h 320591"/>
              <a:gd name="connsiteX138" fmla="*/ 7276833 w 12191996"/>
              <a:gd name="connsiteY138" fmla="*/ 20637 h 320591"/>
              <a:gd name="connsiteX139" fmla="*/ 7329221 w 12191996"/>
              <a:gd name="connsiteY139" fmla="*/ 9525 h 320591"/>
              <a:gd name="connsiteX140" fmla="*/ 7389546 w 12191996"/>
              <a:gd name="connsiteY140" fmla="*/ 3175 h 320591"/>
              <a:gd name="connsiteX141" fmla="*/ 7457808 w 12191996"/>
              <a:gd name="connsiteY141" fmla="*/ 0 h 320591"/>
              <a:gd name="connsiteX142" fmla="*/ 7526071 w 12191996"/>
              <a:gd name="connsiteY142" fmla="*/ 3175 h 320591"/>
              <a:gd name="connsiteX143" fmla="*/ 7586396 w 12191996"/>
              <a:gd name="connsiteY143" fmla="*/ 9525 h 320591"/>
              <a:gd name="connsiteX144" fmla="*/ 7638783 w 12191996"/>
              <a:gd name="connsiteY144" fmla="*/ 20637 h 320591"/>
              <a:gd name="connsiteX145" fmla="*/ 7684821 w 12191996"/>
              <a:gd name="connsiteY145" fmla="*/ 36512 h 320591"/>
              <a:gd name="connsiteX146" fmla="*/ 7726096 w 12191996"/>
              <a:gd name="connsiteY146" fmla="*/ 52387 h 320591"/>
              <a:gd name="connsiteX147" fmla="*/ 7762608 w 12191996"/>
              <a:gd name="connsiteY147" fmla="*/ 68262 h 320591"/>
              <a:gd name="connsiteX148" fmla="*/ 7800708 w 12191996"/>
              <a:gd name="connsiteY148" fmla="*/ 87312 h 320591"/>
              <a:gd name="connsiteX149" fmla="*/ 7838808 w 12191996"/>
              <a:gd name="connsiteY149" fmla="*/ 106362 h 320591"/>
              <a:gd name="connsiteX150" fmla="*/ 7875321 w 12191996"/>
              <a:gd name="connsiteY150" fmla="*/ 125412 h 320591"/>
              <a:gd name="connsiteX151" fmla="*/ 7916596 w 12191996"/>
              <a:gd name="connsiteY151" fmla="*/ 141287 h 320591"/>
              <a:gd name="connsiteX152" fmla="*/ 7962633 w 12191996"/>
              <a:gd name="connsiteY152" fmla="*/ 155575 h 320591"/>
              <a:gd name="connsiteX153" fmla="*/ 8015021 w 12191996"/>
              <a:gd name="connsiteY153" fmla="*/ 166687 h 320591"/>
              <a:gd name="connsiteX154" fmla="*/ 8075346 w 12191996"/>
              <a:gd name="connsiteY154" fmla="*/ 174625 h 320591"/>
              <a:gd name="connsiteX155" fmla="*/ 8143608 w 12191996"/>
              <a:gd name="connsiteY155" fmla="*/ 176212 h 320591"/>
              <a:gd name="connsiteX156" fmla="*/ 8211871 w 12191996"/>
              <a:gd name="connsiteY156" fmla="*/ 174625 h 320591"/>
              <a:gd name="connsiteX157" fmla="*/ 8272196 w 12191996"/>
              <a:gd name="connsiteY157" fmla="*/ 166687 h 320591"/>
              <a:gd name="connsiteX158" fmla="*/ 8324583 w 12191996"/>
              <a:gd name="connsiteY158" fmla="*/ 155575 h 320591"/>
              <a:gd name="connsiteX159" fmla="*/ 8370621 w 12191996"/>
              <a:gd name="connsiteY159" fmla="*/ 141287 h 320591"/>
              <a:gd name="connsiteX160" fmla="*/ 8411896 w 12191996"/>
              <a:gd name="connsiteY160" fmla="*/ 125412 h 320591"/>
              <a:gd name="connsiteX161" fmla="*/ 8448408 w 12191996"/>
              <a:gd name="connsiteY161" fmla="*/ 106362 h 320591"/>
              <a:gd name="connsiteX162" fmla="*/ 8486508 w 12191996"/>
              <a:gd name="connsiteY162" fmla="*/ 87312 h 320591"/>
              <a:gd name="connsiteX163" fmla="*/ 8524608 w 12191996"/>
              <a:gd name="connsiteY163" fmla="*/ 68262 h 320591"/>
              <a:gd name="connsiteX164" fmla="*/ 8561120 w 12191996"/>
              <a:gd name="connsiteY164" fmla="*/ 52387 h 320591"/>
              <a:gd name="connsiteX165" fmla="*/ 8602396 w 12191996"/>
              <a:gd name="connsiteY165" fmla="*/ 36512 h 320591"/>
              <a:gd name="connsiteX166" fmla="*/ 8648432 w 12191996"/>
              <a:gd name="connsiteY166" fmla="*/ 20637 h 320591"/>
              <a:gd name="connsiteX167" fmla="*/ 8700820 w 12191996"/>
              <a:gd name="connsiteY167" fmla="*/ 9525 h 320591"/>
              <a:gd name="connsiteX168" fmla="*/ 8761146 w 12191996"/>
              <a:gd name="connsiteY168" fmla="*/ 3175 h 320591"/>
              <a:gd name="connsiteX169" fmla="*/ 8827820 w 12191996"/>
              <a:gd name="connsiteY169" fmla="*/ 0 h 320591"/>
              <a:gd name="connsiteX170" fmla="*/ 8897670 w 12191996"/>
              <a:gd name="connsiteY170" fmla="*/ 3175 h 320591"/>
              <a:gd name="connsiteX171" fmla="*/ 8957996 w 12191996"/>
              <a:gd name="connsiteY171" fmla="*/ 9525 h 320591"/>
              <a:gd name="connsiteX172" fmla="*/ 9010382 w 12191996"/>
              <a:gd name="connsiteY172" fmla="*/ 20637 h 320591"/>
              <a:gd name="connsiteX173" fmla="*/ 9056420 w 12191996"/>
              <a:gd name="connsiteY173" fmla="*/ 36512 h 320591"/>
              <a:gd name="connsiteX174" fmla="*/ 9097696 w 12191996"/>
              <a:gd name="connsiteY174" fmla="*/ 52387 h 320591"/>
              <a:gd name="connsiteX175" fmla="*/ 9134208 w 12191996"/>
              <a:gd name="connsiteY175" fmla="*/ 68262 h 320591"/>
              <a:gd name="connsiteX176" fmla="*/ 9172308 w 12191996"/>
              <a:gd name="connsiteY176" fmla="*/ 87312 h 320591"/>
              <a:gd name="connsiteX177" fmla="*/ 9210408 w 12191996"/>
              <a:gd name="connsiteY177" fmla="*/ 106362 h 320591"/>
              <a:gd name="connsiteX178" fmla="*/ 9246920 w 12191996"/>
              <a:gd name="connsiteY178" fmla="*/ 125412 h 320591"/>
              <a:gd name="connsiteX179" fmla="*/ 9288196 w 12191996"/>
              <a:gd name="connsiteY179" fmla="*/ 141287 h 320591"/>
              <a:gd name="connsiteX180" fmla="*/ 9334232 w 12191996"/>
              <a:gd name="connsiteY180" fmla="*/ 155575 h 320591"/>
              <a:gd name="connsiteX181" fmla="*/ 9386620 w 12191996"/>
              <a:gd name="connsiteY181" fmla="*/ 166687 h 320591"/>
              <a:gd name="connsiteX182" fmla="*/ 9446946 w 12191996"/>
              <a:gd name="connsiteY182" fmla="*/ 174625 h 320591"/>
              <a:gd name="connsiteX183" fmla="*/ 9515208 w 12191996"/>
              <a:gd name="connsiteY183" fmla="*/ 176212 h 320591"/>
              <a:gd name="connsiteX184" fmla="*/ 9583470 w 12191996"/>
              <a:gd name="connsiteY184" fmla="*/ 174625 h 320591"/>
              <a:gd name="connsiteX185" fmla="*/ 9643796 w 12191996"/>
              <a:gd name="connsiteY185" fmla="*/ 166687 h 320591"/>
              <a:gd name="connsiteX186" fmla="*/ 9696182 w 12191996"/>
              <a:gd name="connsiteY186" fmla="*/ 155575 h 320591"/>
              <a:gd name="connsiteX187" fmla="*/ 9742220 w 12191996"/>
              <a:gd name="connsiteY187" fmla="*/ 141287 h 320591"/>
              <a:gd name="connsiteX188" fmla="*/ 9783496 w 12191996"/>
              <a:gd name="connsiteY188" fmla="*/ 125412 h 320591"/>
              <a:gd name="connsiteX189" fmla="*/ 9820008 w 12191996"/>
              <a:gd name="connsiteY189" fmla="*/ 106362 h 320591"/>
              <a:gd name="connsiteX190" fmla="*/ 9896208 w 12191996"/>
              <a:gd name="connsiteY190" fmla="*/ 68262 h 320591"/>
              <a:gd name="connsiteX191" fmla="*/ 9932720 w 12191996"/>
              <a:gd name="connsiteY191" fmla="*/ 52387 h 320591"/>
              <a:gd name="connsiteX192" fmla="*/ 9973996 w 12191996"/>
              <a:gd name="connsiteY192" fmla="*/ 36512 h 320591"/>
              <a:gd name="connsiteX193" fmla="*/ 10020032 w 12191996"/>
              <a:gd name="connsiteY193" fmla="*/ 20637 h 320591"/>
              <a:gd name="connsiteX194" fmla="*/ 10072420 w 12191996"/>
              <a:gd name="connsiteY194" fmla="*/ 9525 h 320591"/>
              <a:gd name="connsiteX195" fmla="*/ 10132746 w 12191996"/>
              <a:gd name="connsiteY195" fmla="*/ 3175 h 320591"/>
              <a:gd name="connsiteX196" fmla="*/ 10201008 w 12191996"/>
              <a:gd name="connsiteY196" fmla="*/ 0 h 320591"/>
              <a:gd name="connsiteX197" fmla="*/ 10269270 w 12191996"/>
              <a:gd name="connsiteY197" fmla="*/ 3175 h 320591"/>
              <a:gd name="connsiteX198" fmla="*/ 10329596 w 12191996"/>
              <a:gd name="connsiteY198" fmla="*/ 9525 h 320591"/>
              <a:gd name="connsiteX199" fmla="*/ 10381982 w 12191996"/>
              <a:gd name="connsiteY199" fmla="*/ 20637 h 320591"/>
              <a:gd name="connsiteX200" fmla="*/ 10428020 w 12191996"/>
              <a:gd name="connsiteY200" fmla="*/ 36512 h 320591"/>
              <a:gd name="connsiteX201" fmla="*/ 10469296 w 12191996"/>
              <a:gd name="connsiteY201" fmla="*/ 52387 h 320591"/>
              <a:gd name="connsiteX202" fmla="*/ 10505808 w 12191996"/>
              <a:gd name="connsiteY202" fmla="*/ 68262 h 320591"/>
              <a:gd name="connsiteX203" fmla="*/ 10543908 w 12191996"/>
              <a:gd name="connsiteY203" fmla="*/ 87312 h 320591"/>
              <a:gd name="connsiteX204" fmla="*/ 10582008 w 12191996"/>
              <a:gd name="connsiteY204" fmla="*/ 106362 h 320591"/>
              <a:gd name="connsiteX205" fmla="*/ 10618520 w 12191996"/>
              <a:gd name="connsiteY205" fmla="*/ 125412 h 320591"/>
              <a:gd name="connsiteX206" fmla="*/ 10659796 w 12191996"/>
              <a:gd name="connsiteY206" fmla="*/ 141287 h 320591"/>
              <a:gd name="connsiteX207" fmla="*/ 10705832 w 12191996"/>
              <a:gd name="connsiteY207" fmla="*/ 155575 h 320591"/>
              <a:gd name="connsiteX208" fmla="*/ 10758220 w 12191996"/>
              <a:gd name="connsiteY208" fmla="*/ 166687 h 320591"/>
              <a:gd name="connsiteX209" fmla="*/ 10818546 w 12191996"/>
              <a:gd name="connsiteY209" fmla="*/ 174625 h 320591"/>
              <a:gd name="connsiteX210" fmla="*/ 10886808 w 12191996"/>
              <a:gd name="connsiteY210" fmla="*/ 176212 h 320591"/>
              <a:gd name="connsiteX211" fmla="*/ 10955070 w 12191996"/>
              <a:gd name="connsiteY211" fmla="*/ 174625 h 320591"/>
              <a:gd name="connsiteX212" fmla="*/ 11015396 w 12191996"/>
              <a:gd name="connsiteY212" fmla="*/ 166687 h 320591"/>
              <a:gd name="connsiteX213" fmla="*/ 11067782 w 12191996"/>
              <a:gd name="connsiteY213" fmla="*/ 155575 h 320591"/>
              <a:gd name="connsiteX214" fmla="*/ 11113820 w 12191996"/>
              <a:gd name="connsiteY214" fmla="*/ 141287 h 320591"/>
              <a:gd name="connsiteX215" fmla="*/ 11155096 w 12191996"/>
              <a:gd name="connsiteY215" fmla="*/ 125412 h 320591"/>
              <a:gd name="connsiteX216" fmla="*/ 11191608 w 12191996"/>
              <a:gd name="connsiteY216" fmla="*/ 106362 h 320591"/>
              <a:gd name="connsiteX217" fmla="*/ 11229708 w 12191996"/>
              <a:gd name="connsiteY217" fmla="*/ 87312 h 320591"/>
              <a:gd name="connsiteX218" fmla="*/ 11267808 w 12191996"/>
              <a:gd name="connsiteY218" fmla="*/ 68262 h 320591"/>
              <a:gd name="connsiteX219" fmla="*/ 11304320 w 12191996"/>
              <a:gd name="connsiteY219" fmla="*/ 52387 h 320591"/>
              <a:gd name="connsiteX220" fmla="*/ 11345596 w 12191996"/>
              <a:gd name="connsiteY220" fmla="*/ 36512 h 320591"/>
              <a:gd name="connsiteX221" fmla="*/ 11391632 w 12191996"/>
              <a:gd name="connsiteY221" fmla="*/ 20637 h 320591"/>
              <a:gd name="connsiteX222" fmla="*/ 11444020 w 12191996"/>
              <a:gd name="connsiteY222" fmla="*/ 9525 h 320591"/>
              <a:gd name="connsiteX223" fmla="*/ 11504346 w 12191996"/>
              <a:gd name="connsiteY223" fmla="*/ 3175 h 320591"/>
              <a:gd name="connsiteX224" fmla="*/ 11572608 w 12191996"/>
              <a:gd name="connsiteY224" fmla="*/ 0 h 320591"/>
              <a:gd name="connsiteX225" fmla="*/ 11640870 w 12191996"/>
              <a:gd name="connsiteY225" fmla="*/ 3175 h 320591"/>
              <a:gd name="connsiteX226" fmla="*/ 11701196 w 12191996"/>
              <a:gd name="connsiteY226" fmla="*/ 9525 h 320591"/>
              <a:gd name="connsiteX227" fmla="*/ 11753582 w 12191996"/>
              <a:gd name="connsiteY227" fmla="*/ 20637 h 320591"/>
              <a:gd name="connsiteX228" fmla="*/ 11799620 w 12191996"/>
              <a:gd name="connsiteY228" fmla="*/ 36512 h 320591"/>
              <a:gd name="connsiteX229" fmla="*/ 11840896 w 12191996"/>
              <a:gd name="connsiteY229" fmla="*/ 52387 h 320591"/>
              <a:gd name="connsiteX230" fmla="*/ 11877408 w 12191996"/>
              <a:gd name="connsiteY230" fmla="*/ 68262 h 320591"/>
              <a:gd name="connsiteX231" fmla="*/ 11915508 w 12191996"/>
              <a:gd name="connsiteY231" fmla="*/ 87312 h 320591"/>
              <a:gd name="connsiteX232" fmla="*/ 11953608 w 12191996"/>
              <a:gd name="connsiteY232" fmla="*/ 106362 h 320591"/>
              <a:gd name="connsiteX233" fmla="*/ 11990120 w 12191996"/>
              <a:gd name="connsiteY233" fmla="*/ 125412 h 320591"/>
              <a:gd name="connsiteX234" fmla="*/ 12031396 w 12191996"/>
              <a:gd name="connsiteY234" fmla="*/ 141287 h 320591"/>
              <a:gd name="connsiteX235" fmla="*/ 12077432 w 12191996"/>
              <a:gd name="connsiteY235" fmla="*/ 155575 h 320591"/>
              <a:gd name="connsiteX236" fmla="*/ 12129820 w 12191996"/>
              <a:gd name="connsiteY236" fmla="*/ 166688 h 320591"/>
              <a:gd name="connsiteX237" fmla="*/ 12190146 w 12191996"/>
              <a:gd name="connsiteY237" fmla="*/ 174625 h 320591"/>
              <a:gd name="connsiteX238" fmla="*/ 12191996 w 12191996"/>
              <a:gd name="connsiteY238" fmla="*/ 174668 h 320591"/>
              <a:gd name="connsiteX239" fmla="*/ 12191996 w 12191996"/>
              <a:gd name="connsiteY239" fmla="*/ 319047 h 320591"/>
              <a:gd name="connsiteX240" fmla="*/ 12190146 w 12191996"/>
              <a:gd name="connsiteY240" fmla="*/ 319004 h 320591"/>
              <a:gd name="connsiteX241" fmla="*/ 12129820 w 12191996"/>
              <a:gd name="connsiteY241" fmla="*/ 311067 h 320591"/>
              <a:gd name="connsiteX242" fmla="*/ 12077432 w 12191996"/>
              <a:gd name="connsiteY242" fmla="*/ 299954 h 320591"/>
              <a:gd name="connsiteX243" fmla="*/ 12031396 w 12191996"/>
              <a:gd name="connsiteY243" fmla="*/ 285666 h 320591"/>
              <a:gd name="connsiteX244" fmla="*/ 11990120 w 12191996"/>
              <a:gd name="connsiteY244" fmla="*/ 269791 h 320591"/>
              <a:gd name="connsiteX245" fmla="*/ 11953608 w 12191996"/>
              <a:gd name="connsiteY245" fmla="*/ 250741 h 320591"/>
              <a:gd name="connsiteX246" fmla="*/ 11915508 w 12191996"/>
              <a:gd name="connsiteY246" fmla="*/ 231691 h 320591"/>
              <a:gd name="connsiteX247" fmla="*/ 11877408 w 12191996"/>
              <a:gd name="connsiteY247" fmla="*/ 212641 h 320591"/>
              <a:gd name="connsiteX248" fmla="*/ 11840896 w 12191996"/>
              <a:gd name="connsiteY248" fmla="*/ 196766 h 320591"/>
              <a:gd name="connsiteX249" fmla="*/ 11799620 w 12191996"/>
              <a:gd name="connsiteY249" fmla="*/ 180891 h 320591"/>
              <a:gd name="connsiteX250" fmla="*/ 11753582 w 12191996"/>
              <a:gd name="connsiteY250" fmla="*/ 165016 h 320591"/>
              <a:gd name="connsiteX251" fmla="*/ 11701196 w 12191996"/>
              <a:gd name="connsiteY251" fmla="*/ 153904 h 320591"/>
              <a:gd name="connsiteX252" fmla="*/ 11640870 w 12191996"/>
              <a:gd name="connsiteY252" fmla="*/ 147554 h 320591"/>
              <a:gd name="connsiteX253" fmla="*/ 11572608 w 12191996"/>
              <a:gd name="connsiteY253" fmla="*/ 144379 h 320591"/>
              <a:gd name="connsiteX254" fmla="*/ 11504346 w 12191996"/>
              <a:gd name="connsiteY254" fmla="*/ 147554 h 320591"/>
              <a:gd name="connsiteX255" fmla="*/ 11444020 w 12191996"/>
              <a:gd name="connsiteY255" fmla="*/ 153904 h 320591"/>
              <a:gd name="connsiteX256" fmla="*/ 11391632 w 12191996"/>
              <a:gd name="connsiteY256" fmla="*/ 165016 h 320591"/>
              <a:gd name="connsiteX257" fmla="*/ 11345596 w 12191996"/>
              <a:gd name="connsiteY257" fmla="*/ 180891 h 320591"/>
              <a:gd name="connsiteX258" fmla="*/ 11304320 w 12191996"/>
              <a:gd name="connsiteY258" fmla="*/ 196766 h 320591"/>
              <a:gd name="connsiteX259" fmla="*/ 11267808 w 12191996"/>
              <a:gd name="connsiteY259" fmla="*/ 212641 h 320591"/>
              <a:gd name="connsiteX260" fmla="*/ 11229708 w 12191996"/>
              <a:gd name="connsiteY260" fmla="*/ 231691 h 320591"/>
              <a:gd name="connsiteX261" fmla="*/ 11191608 w 12191996"/>
              <a:gd name="connsiteY261" fmla="*/ 250741 h 320591"/>
              <a:gd name="connsiteX262" fmla="*/ 11155096 w 12191996"/>
              <a:gd name="connsiteY262" fmla="*/ 269791 h 320591"/>
              <a:gd name="connsiteX263" fmla="*/ 11113820 w 12191996"/>
              <a:gd name="connsiteY263" fmla="*/ 285666 h 320591"/>
              <a:gd name="connsiteX264" fmla="*/ 11067782 w 12191996"/>
              <a:gd name="connsiteY264" fmla="*/ 299954 h 320591"/>
              <a:gd name="connsiteX265" fmla="*/ 11015396 w 12191996"/>
              <a:gd name="connsiteY265" fmla="*/ 311066 h 320591"/>
              <a:gd name="connsiteX266" fmla="*/ 10955070 w 12191996"/>
              <a:gd name="connsiteY266" fmla="*/ 319004 h 320591"/>
              <a:gd name="connsiteX267" fmla="*/ 10886808 w 12191996"/>
              <a:gd name="connsiteY267" fmla="*/ 320591 h 320591"/>
              <a:gd name="connsiteX268" fmla="*/ 10818546 w 12191996"/>
              <a:gd name="connsiteY268" fmla="*/ 319004 h 320591"/>
              <a:gd name="connsiteX269" fmla="*/ 10758220 w 12191996"/>
              <a:gd name="connsiteY269" fmla="*/ 311066 h 320591"/>
              <a:gd name="connsiteX270" fmla="*/ 10705832 w 12191996"/>
              <a:gd name="connsiteY270" fmla="*/ 299954 h 320591"/>
              <a:gd name="connsiteX271" fmla="*/ 10659796 w 12191996"/>
              <a:gd name="connsiteY271" fmla="*/ 285666 h 320591"/>
              <a:gd name="connsiteX272" fmla="*/ 10618520 w 12191996"/>
              <a:gd name="connsiteY272" fmla="*/ 269791 h 320591"/>
              <a:gd name="connsiteX273" fmla="*/ 10582008 w 12191996"/>
              <a:gd name="connsiteY273" fmla="*/ 250741 h 320591"/>
              <a:gd name="connsiteX274" fmla="*/ 10543908 w 12191996"/>
              <a:gd name="connsiteY274" fmla="*/ 231691 h 320591"/>
              <a:gd name="connsiteX275" fmla="*/ 10505808 w 12191996"/>
              <a:gd name="connsiteY275" fmla="*/ 212641 h 320591"/>
              <a:gd name="connsiteX276" fmla="*/ 10469296 w 12191996"/>
              <a:gd name="connsiteY276" fmla="*/ 196766 h 320591"/>
              <a:gd name="connsiteX277" fmla="*/ 10428020 w 12191996"/>
              <a:gd name="connsiteY277" fmla="*/ 180891 h 320591"/>
              <a:gd name="connsiteX278" fmla="*/ 10381982 w 12191996"/>
              <a:gd name="connsiteY278" fmla="*/ 165016 h 320591"/>
              <a:gd name="connsiteX279" fmla="*/ 10329596 w 12191996"/>
              <a:gd name="connsiteY279" fmla="*/ 153904 h 320591"/>
              <a:gd name="connsiteX280" fmla="*/ 10269270 w 12191996"/>
              <a:gd name="connsiteY280" fmla="*/ 147554 h 320591"/>
              <a:gd name="connsiteX281" fmla="*/ 10201008 w 12191996"/>
              <a:gd name="connsiteY281" fmla="*/ 144379 h 320591"/>
              <a:gd name="connsiteX282" fmla="*/ 10132746 w 12191996"/>
              <a:gd name="connsiteY282" fmla="*/ 147554 h 320591"/>
              <a:gd name="connsiteX283" fmla="*/ 10072420 w 12191996"/>
              <a:gd name="connsiteY283" fmla="*/ 153904 h 320591"/>
              <a:gd name="connsiteX284" fmla="*/ 10020032 w 12191996"/>
              <a:gd name="connsiteY284" fmla="*/ 165016 h 320591"/>
              <a:gd name="connsiteX285" fmla="*/ 9973996 w 12191996"/>
              <a:gd name="connsiteY285" fmla="*/ 180891 h 320591"/>
              <a:gd name="connsiteX286" fmla="*/ 9932720 w 12191996"/>
              <a:gd name="connsiteY286" fmla="*/ 196766 h 320591"/>
              <a:gd name="connsiteX287" fmla="*/ 9896208 w 12191996"/>
              <a:gd name="connsiteY287" fmla="*/ 212641 h 320591"/>
              <a:gd name="connsiteX288" fmla="*/ 9820008 w 12191996"/>
              <a:gd name="connsiteY288" fmla="*/ 250741 h 320591"/>
              <a:gd name="connsiteX289" fmla="*/ 9783496 w 12191996"/>
              <a:gd name="connsiteY289" fmla="*/ 269791 h 320591"/>
              <a:gd name="connsiteX290" fmla="*/ 9742220 w 12191996"/>
              <a:gd name="connsiteY290" fmla="*/ 285666 h 320591"/>
              <a:gd name="connsiteX291" fmla="*/ 9696182 w 12191996"/>
              <a:gd name="connsiteY291" fmla="*/ 299954 h 320591"/>
              <a:gd name="connsiteX292" fmla="*/ 9643796 w 12191996"/>
              <a:gd name="connsiteY292" fmla="*/ 311066 h 320591"/>
              <a:gd name="connsiteX293" fmla="*/ 9583470 w 12191996"/>
              <a:gd name="connsiteY293" fmla="*/ 319004 h 320591"/>
              <a:gd name="connsiteX294" fmla="*/ 9515208 w 12191996"/>
              <a:gd name="connsiteY294" fmla="*/ 320591 h 320591"/>
              <a:gd name="connsiteX295" fmla="*/ 9446946 w 12191996"/>
              <a:gd name="connsiteY295" fmla="*/ 319004 h 320591"/>
              <a:gd name="connsiteX296" fmla="*/ 9386620 w 12191996"/>
              <a:gd name="connsiteY296" fmla="*/ 311066 h 320591"/>
              <a:gd name="connsiteX297" fmla="*/ 9334232 w 12191996"/>
              <a:gd name="connsiteY297" fmla="*/ 299954 h 320591"/>
              <a:gd name="connsiteX298" fmla="*/ 9288196 w 12191996"/>
              <a:gd name="connsiteY298" fmla="*/ 285666 h 320591"/>
              <a:gd name="connsiteX299" fmla="*/ 9246920 w 12191996"/>
              <a:gd name="connsiteY299" fmla="*/ 269791 h 320591"/>
              <a:gd name="connsiteX300" fmla="*/ 9210408 w 12191996"/>
              <a:gd name="connsiteY300" fmla="*/ 250741 h 320591"/>
              <a:gd name="connsiteX301" fmla="*/ 9172308 w 12191996"/>
              <a:gd name="connsiteY301" fmla="*/ 231691 h 320591"/>
              <a:gd name="connsiteX302" fmla="*/ 9134208 w 12191996"/>
              <a:gd name="connsiteY302" fmla="*/ 212641 h 320591"/>
              <a:gd name="connsiteX303" fmla="*/ 9097696 w 12191996"/>
              <a:gd name="connsiteY303" fmla="*/ 196766 h 320591"/>
              <a:gd name="connsiteX304" fmla="*/ 9056420 w 12191996"/>
              <a:gd name="connsiteY304" fmla="*/ 180891 h 320591"/>
              <a:gd name="connsiteX305" fmla="*/ 9010382 w 12191996"/>
              <a:gd name="connsiteY305" fmla="*/ 165016 h 320591"/>
              <a:gd name="connsiteX306" fmla="*/ 8957996 w 12191996"/>
              <a:gd name="connsiteY306" fmla="*/ 153904 h 320591"/>
              <a:gd name="connsiteX307" fmla="*/ 8897670 w 12191996"/>
              <a:gd name="connsiteY307" fmla="*/ 147554 h 320591"/>
              <a:gd name="connsiteX308" fmla="*/ 8827820 w 12191996"/>
              <a:gd name="connsiteY308" fmla="*/ 144379 h 320591"/>
              <a:gd name="connsiteX309" fmla="*/ 8761146 w 12191996"/>
              <a:gd name="connsiteY309" fmla="*/ 147554 h 320591"/>
              <a:gd name="connsiteX310" fmla="*/ 8700820 w 12191996"/>
              <a:gd name="connsiteY310" fmla="*/ 153904 h 320591"/>
              <a:gd name="connsiteX311" fmla="*/ 8648432 w 12191996"/>
              <a:gd name="connsiteY311" fmla="*/ 165016 h 320591"/>
              <a:gd name="connsiteX312" fmla="*/ 8602396 w 12191996"/>
              <a:gd name="connsiteY312" fmla="*/ 180891 h 320591"/>
              <a:gd name="connsiteX313" fmla="*/ 8561120 w 12191996"/>
              <a:gd name="connsiteY313" fmla="*/ 196766 h 320591"/>
              <a:gd name="connsiteX314" fmla="*/ 8524608 w 12191996"/>
              <a:gd name="connsiteY314" fmla="*/ 212641 h 320591"/>
              <a:gd name="connsiteX315" fmla="*/ 8486508 w 12191996"/>
              <a:gd name="connsiteY315" fmla="*/ 231691 h 320591"/>
              <a:gd name="connsiteX316" fmla="*/ 8448408 w 12191996"/>
              <a:gd name="connsiteY316" fmla="*/ 250741 h 320591"/>
              <a:gd name="connsiteX317" fmla="*/ 8411896 w 12191996"/>
              <a:gd name="connsiteY317" fmla="*/ 269791 h 320591"/>
              <a:gd name="connsiteX318" fmla="*/ 8370621 w 12191996"/>
              <a:gd name="connsiteY318" fmla="*/ 285666 h 320591"/>
              <a:gd name="connsiteX319" fmla="*/ 8324583 w 12191996"/>
              <a:gd name="connsiteY319" fmla="*/ 299954 h 320591"/>
              <a:gd name="connsiteX320" fmla="*/ 8272196 w 12191996"/>
              <a:gd name="connsiteY320" fmla="*/ 311066 h 320591"/>
              <a:gd name="connsiteX321" fmla="*/ 8211871 w 12191996"/>
              <a:gd name="connsiteY321" fmla="*/ 319004 h 320591"/>
              <a:gd name="connsiteX322" fmla="*/ 8143608 w 12191996"/>
              <a:gd name="connsiteY322" fmla="*/ 320591 h 320591"/>
              <a:gd name="connsiteX323" fmla="*/ 8075346 w 12191996"/>
              <a:gd name="connsiteY323" fmla="*/ 319004 h 320591"/>
              <a:gd name="connsiteX324" fmla="*/ 8015021 w 12191996"/>
              <a:gd name="connsiteY324" fmla="*/ 311066 h 320591"/>
              <a:gd name="connsiteX325" fmla="*/ 7962633 w 12191996"/>
              <a:gd name="connsiteY325" fmla="*/ 299954 h 320591"/>
              <a:gd name="connsiteX326" fmla="*/ 7916596 w 12191996"/>
              <a:gd name="connsiteY326" fmla="*/ 285666 h 320591"/>
              <a:gd name="connsiteX327" fmla="*/ 7875321 w 12191996"/>
              <a:gd name="connsiteY327" fmla="*/ 269791 h 320591"/>
              <a:gd name="connsiteX328" fmla="*/ 7838808 w 12191996"/>
              <a:gd name="connsiteY328" fmla="*/ 250741 h 320591"/>
              <a:gd name="connsiteX329" fmla="*/ 7800708 w 12191996"/>
              <a:gd name="connsiteY329" fmla="*/ 231691 h 320591"/>
              <a:gd name="connsiteX330" fmla="*/ 7762608 w 12191996"/>
              <a:gd name="connsiteY330" fmla="*/ 212641 h 320591"/>
              <a:gd name="connsiteX331" fmla="*/ 7726096 w 12191996"/>
              <a:gd name="connsiteY331" fmla="*/ 196766 h 320591"/>
              <a:gd name="connsiteX332" fmla="*/ 7684821 w 12191996"/>
              <a:gd name="connsiteY332" fmla="*/ 180891 h 320591"/>
              <a:gd name="connsiteX333" fmla="*/ 7638783 w 12191996"/>
              <a:gd name="connsiteY333" fmla="*/ 165016 h 320591"/>
              <a:gd name="connsiteX334" fmla="*/ 7586396 w 12191996"/>
              <a:gd name="connsiteY334" fmla="*/ 153904 h 320591"/>
              <a:gd name="connsiteX335" fmla="*/ 7526071 w 12191996"/>
              <a:gd name="connsiteY335" fmla="*/ 147554 h 320591"/>
              <a:gd name="connsiteX336" fmla="*/ 7457808 w 12191996"/>
              <a:gd name="connsiteY336" fmla="*/ 144379 h 320591"/>
              <a:gd name="connsiteX337" fmla="*/ 7389546 w 12191996"/>
              <a:gd name="connsiteY337" fmla="*/ 147554 h 320591"/>
              <a:gd name="connsiteX338" fmla="*/ 7329221 w 12191996"/>
              <a:gd name="connsiteY338" fmla="*/ 153904 h 320591"/>
              <a:gd name="connsiteX339" fmla="*/ 7276833 w 12191996"/>
              <a:gd name="connsiteY339" fmla="*/ 165016 h 320591"/>
              <a:gd name="connsiteX340" fmla="*/ 7230796 w 12191996"/>
              <a:gd name="connsiteY340" fmla="*/ 180891 h 320591"/>
              <a:gd name="connsiteX341" fmla="*/ 7189521 w 12191996"/>
              <a:gd name="connsiteY341" fmla="*/ 196766 h 320591"/>
              <a:gd name="connsiteX342" fmla="*/ 7153008 w 12191996"/>
              <a:gd name="connsiteY342" fmla="*/ 212641 h 320591"/>
              <a:gd name="connsiteX343" fmla="*/ 7114908 w 12191996"/>
              <a:gd name="connsiteY343" fmla="*/ 231691 h 320591"/>
              <a:gd name="connsiteX344" fmla="*/ 7076808 w 12191996"/>
              <a:gd name="connsiteY344" fmla="*/ 250741 h 320591"/>
              <a:gd name="connsiteX345" fmla="*/ 7040296 w 12191996"/>
              <a:gd name="connsiteY345" fmla="*/ 269791 h 320591"/>
              <a:gd name="connsiteX346" fmla="*/ 6999021 w 12191996"/>
              <a:gd name="connsiteY346" fmla="*/ 285666 h 320591"/>
              <a:gd name="connsiteX347" fmla="*/ 6952983 w 12191996"/>
              <a:gd name="connsiteY347" fmla="*/ 299954 h 320591"/>
              <a:gd name="connsiteX348" fmla="*/ 6900596 w 12191996"/>
              <a:gd name="connsiteY348" fmla="*/ 311066 h 320591"/>
              <a:gd name="connsiteX349" fmla="*/ 6840271 w 12191996"/>
              <a:gd name="connsiteY349" fmla="*/ 319004 h 320591"/>
              <a:gd name="connsiteX350" fmla="*/ 6781799 w 12191996"/>
              <a:gd name="connsiteY350" fmla="*/ 320364 h 320591"/>
              <a:gd name="connsiteX351" fmla="*/ 6723327 w 12191996"/>
              <a:gd name="connsiteY351" fmla="*/ 319004 h 320591"/>
              <a:gd name="connsiteX352" fmla="*/ 6663002 w 12191996"/>
              <a:gd name="connsiteY352" fmla="*/ 311066 h 320591"/>
              <a:gd name="connsiteX353" fmla="*/ 6610614 w 12191996"/>
              <a:gd name="connsiteY353" fmla="*/ 299954 h 320591"/>
              <a:gd name="connsiteX354" fmla="*/ 6564577 w 12191996"/>
              <a:gd name="connsiteY354" fmla="*/ 285666 h 320591"/>
              <a:gd name="connsiteX355" fmla="*/ 6523302 w 12191996"/>
              <a:gd name="connsiteY355" fmla="*/ 269791 h 320591"/>
              <a:gd name="connsiteX356" fmla="*/ 6486789 w 12191996"/>
              <a:gd name="connsiteY356" fmla="*/ 250741 h 320591"/>
              <a:gd name="connsiteX357" fmla="*/ 6448689 w 12191996"/>
              <a:gd name="connsiteY357" fmla="*/ 231691 h 320591"/>
              <a:gd name="connsiteX358" fmla="*/ 6410589 w 12191996"/>
              <a:gd name="connsiteY358" fmla="*/ 212641 h 320591"/>
              <a:gd name="connsiteX359" fmla="*/ 6374077 w 12191996"/>
              <a:gd name="connsiteY359" fmla="*/ 196766 h 320591"/>
              <a:gd name="connsiteX360" fmla="*/ 6332802 w 12191996"/>
              <a:gd name="connsiteY360" fmla="*/ 180891 h 320591"/>
              <a:gd name="connsiteX361" fmla="*/ 6286764 w 12191996"/>
              <a:gd name="connsiteY361" fmla="*/ 165016 h 320591"/>
              <a:gd name="connsiteX362" fmla="*/ 6234377 w 12191996"/>
              <a:gd name="connsiteY362" fmla="*/ 153904 h 320591"/>
              <a:gd name="connsiteX363" fmla="*/ 6174052 w 12191996"/>
              <a:gd name="connsiteY363" fmla="*/ 147554 h 320591"/>
              <a:gd name="connsiteX364" fmla="*/ 6105789 w 12191996"/>
              <a:gd name="connsiteY364" fmla="*/ 144379 h 320591"/>
              <a:gd name="connsiteX365" fmla="*/ 6095999 w 12191996"/>
              <a:gd name="connsiteY365" fmla="*/ 144834 h 320591"/>
              <a:gd name="connsiteX366" fmla="*/ 6086208 w 12191996"/>
              <a:gd name="connsiteY366" fmla="*/ 144379 h 320591"/>
              <a:gd name="connsiteX367" fmla="*/ 6017947 w 12191996"/>
              <a:gd name="connsiteY367" fmla="*/ 147554 h 320591"/>
              <a:gd name="connsiteX368" fmla="*/ 5957621 w 12191996"/>
              <a:gd name="connsiteY368" fmla="*/ 153904 h 320591"/>
              <a:gd name="connsiteX369" fmla="*/ 5905234 w 12191996"/>
              <a:gd name="connsiteY369" fmla="*/ 165016 h 320591"/>
              <a:gd name="connsiteX370" fmla="*/ 5859196 w 12191996"/>
              <a:gd name="connsiteY370" fmla="*/ 180891 h 320591"/>
              <a:gd name="connsiteX371" fmla="*/ 5817921 w 12191996"/>
              <a:gd name="connsiteY371" fmla="*/ 196766 h 320591"/>
              <a:gd name="connsiteX372" fmla="*/ 5781408 w 12191996"/>
              <a:gd name="connsiteY372" fmla="*/ 212641 h 320591"/>
              <a:gd name="connsiteX373" fmla="*/ 5743308 w 12191996"/>
              <a:gd name="connsiteY373" fmla="*/ 231691 h 320591"/>
              <a:gd name="connsiteX374" fmla="*/ 5705209 w 12191996"/>
              <a:gd name="connsiteY374" fmla="*/ 250741 h 320591"/>
              <a:gd name="connsiteX375" fmla="*/ 5668696 w 12191996"/>
              <a:gd name="connsiteY375" fmla="*/ 269791 h 320591"/>
              <a:gd name="connsiteX376" fmla="*/ 5627421 w 12191996"/>
              <a:gd name="connsiteY376" fmla="*/ 285666 h 320591"/>
              <a:gd name="connsiteX377" fmla="*/ 5581383 w 12191996"/>
              <a:gd name="connsiteY377" fmla="*/ 299954 h 320591"/>
              <a:gd name="connsiteX378" fmla="*/ 5528996 w 12191996"/>
              <a:gd name="connsiteY378" fmla="*/ 311066 h 320591"/>
              <a:gd name="connsiteX379" fmla="*/ 5468671 w 12191996"/>
              <a:gd name="connsiteY379" fmla="*/ 319004 h 320591"/>
              <a:gd name="connsiteX380" fmla="*/ 5410199 w 12191996"/>
              <a:gd name="connsiteY380" fmla="*/ 320364 h 320591"/>
              <a:gd name="connsiteX381" fmla="*/ 5351727 w 12191996"/>
              <a:gd name="connsiteY381" fmla="*/ 319004 h 320591"/>
              <a:gd name="connsiteX382" fmla="*/ 5291401 w 12191996"/>
              <a:gd name="connsiteY382" fmla="*/ 311066 h 320591"/>
              <a:gd name="connsiteX383" fmla="*/ 5239014 w 12191996"/>
              <a:gd name="connsiteY383" fmla="*/ 299954 h 320591"/>
              <a:gd name="connsiteX384" fmla="*/ 5192976 w 12191996"/>
              <a:gd name="connsiteY384" fmla="*/ 285666 h 320591"/>
              <a:gd name="connsiteX385" fmla="*/ 5151701 w 12191996"/>
              <a:gd name="connsiteY385" fmla="*/ 269791 h 320591"/>
              <a:gd name="connsiteX386" fmla="*/ 5115189 w 12191996"/>
              <a:gd name="connsiteY386" fmla="*/ 250741 h 320591"/>
              <a:gd name="connsiteX387" fmla="*/ 5077089 w 12191996"/>
              <a:gd name="connsiteY387" fmla="*/ 231691 h 320591"/>
              <a:gd name="connsiteX388" fmla="*/ 5038989 w 12191996"/>
              <a:gd name="connsiteY388" fmla="*/ 212641 h 320591"/>
              <a:gd name="connsiteX389" fmla="*/ 5002476 w 12191996"/>
              <a:gd name="connsiteY389" fmla="*/ 196766 h 320591"/>
              <a:gd name="connsiteX390" fmla="*/ 4961201 w 12191996"/>
              <a:gd name="connsiteY390" fmla="*/ 180891 h 320591"/>
              <a:gd name="connsiteX391" fmla="*/ 4915165 w 12191996"/>
              <a:gd name="connsiteY391" fmla="*/ 165016 h 320591"/>
              <a:gd name="connsiteX392" fmla="*/ 4862777 w 12191996"/>
              <a:gd name="connsiteY392" fmla="*/ 153904 h 320591"/>
              <a:gd name="connsiteX393" fmla="*/ 4802453 w 12191996"/>
              <a:gd name="connsiteY393" fmla="*/ 147554 h 320591"/>
              <a:gd name="connsiteX394" fmla="*/ 4734189 w 12191996"/>
              <a:gd name="connsiteY394" fmla="*/ 144379 h 320591"/>
              <a:gd name="connsiteX395" fmla="*/ 4665928 w 12191996"/>
              <a:gd name="connsiteY395" fmla="*/ 147554 h 320591"/>
              <a:gd name="connsiteX396" fmla="*/ 4605602 w 12191996"/>
              <a:gd name="connsiteY396" fmla="*/ 153904 h 320591"/>
              <a:gd name="connsiteX397" fmla="*/ 4553214 w 12191996"/>
              <a:gd name="connsiteY397" fmla="*/ 165016 h 320591"/>
              <a:gd name="connsiteX398" fmla="*/ 4507177 w 12191996"/>
              <a:gd name="connsiteY398" fmla="*/ 180891 h 320591"/>
              <a:gd name="connsiteX399" fmla="*/ 4465902 w 12191996"/>
              <a:gd name="connsiteY399" fmla="*/ 196766 h 320591"/>
              <a:gd name="connsiteX400" fmla="*/ 4429389 w 12191996"/>
              <a:gd name="connsiteY400" fmla="*/ 212641 h 320591"/>
              <a:gd name="connsiteX401" fmla="*/ 4353189 w 12191996"/>
              <a:gd name="connsiteY401" fmla="*/ 250741 h 320591"/>
              <a:gd name="connsiteX402" fmla="*/ 4316677 w 12191996"/>
              <a:gd name="connsiteY402" fmla="*/ 269791 h 320591"/>
              <a:gd name="connsiteX403" fmla="*/ 4275402 w 12191996"/>
              <a:gd name="connsiteY403" fmla="*/ 285666 h 320591"/>
              <a:gd name="connsiteX404" fmla="*/ 4229364 w 12191996"/>
              <a:gd name="connsiteY404" fmla="*/ 299954 h 320591"/>
              <a:gd name="connsiteX405" fmla="*/ 4176977 w 12191996"/>
              <a:gd name="connsiteY405" fmla="*/ 311066 h 320591"/>
              <a:gd name="connsiteX406" fmla="*/ 4116652 w 12191996"/>
              <a:gd name="connsiteY406" fmla="*/ 319004 h 320591"/>
              <a:gd name="connsiteX407" fmla="*/ 4048389 w 12191996"/>
              <a:gd name="connsiteY407" fmla="*/ 320591 h 320591"/>
              <a:gd name="connsiteX408" fmla="*/ 3980127 w 12191996"/>
              <a:gd name="connsiteY408" fmla="*/ 319004 h 320591"/>
              <a:gd name="connsiteX409" fmla="*/ 3919802 w 12191996"/>
              <a:gd name="connsiteY409" fmla="*/ 311066 h 320591"/>
              <a:gd name="connsiteX410" fmla="*/ 3867414 w 12191996"/>
              <a:gd name="connsiteY410" fmla="*/ 299954 h 320591"/>
              <a:gd name="connsiteX411" fmla="*/ 3821377 w 12191996"/>
              <a:gd name="connsiteY411" fmla="*/ 285666 h 320591"/>
              <a:gd name="connsiteX412" fmla="*/ 3780102 w 12191996"/>
              <a:gd name="connsiteY412" fmla="*/ 269791 h 320591"/>
              <a:gd name="connsiteX413" fmla="*/ 3743589 w 12191996"/>
              <a:gd name="connsiteY413" fmla="*/ 250741 h 320591"/>
              <a:gd name="connsiteX414" fmla="*/ 3705489 w 12191996"/>
              <a:gd name="connsiteY414" fmla="*/ 231691 h 320591"/>
              <a:gd name="connsiteX415" fmla="*/ 3667389 w 12191996"/>
              <a:gd name="connsiteY415" fmla="*/ 212641 h 320591"/>
              <a:gd name="connsiteX416" fmla="*/ 3630877 w 12191996"/>
              <a:gd name="connsiteY416" fmla="*/ 196766 h 320591"/>
              <a:gd name="connsiteX417" fmla="*/ 3589602 w 12191996"/>
              <a:gd name="connsiteY417" fmla="*/ 180891 h 320591"/>
              <a:gd name="connsiteX418" fmla="*/ 3543564 w 12191996"/>
              <a:gd name="connsiteY418" fmla="*/ 165016 h 320591"/>
              <a:gd name="connsiteX419" fmla="*/ 3491177 w 12191996"/>
              <a:gd name="connsiteY419" fmla="*/ 153904 h 320591"/>
              <a:gd name="connsiteX420" fmla="*/ 3430852 w 12191996"/>
              <a:gd name="connsiteY420" fmla="*/ 147554 h 320591"/>
              <a:gd name="connsiteX421" fmla="*/ 3361002 w 12191996"/>
              <a:gd name="connsiteY421" fmla="*/ 144379 h 320591"/>
              <a:gd name="connsiteX422" fmla="*/ 3294327 w 12191996"/>
              <a:gd name="connsiteY422" fmla="*/ 147554 h 320591"/>
              <a:gd name="connsiteX423" fmla="*/ 3234002 w 12191996"/>
              <a:gd name="connsiteY423" fmla="*/ 153904 h 320591"/>
              <a:gd name="connsiteX424" fmla="*/ 3181614 w 12191996"/>
              <a:gd name="connsiteY424" fmla="*/ 165016 h 320591"/>
              <a:gd name="connsiteX425" fmla="*/ 3135577 w 12191996"/>
              <a:gd name="connsiteY425" fmla="*/ 180891 h 320591"/>
              <a:gd name="connsiteX426" fmla="*/ 3094302 w 12191996"/>
              <a:gd name="connsiteY426" fmla="*/ 196766 h 320591"/>
              <a:gd name="connsiteX427" fmla="*/ 3057789 w 12191996"/>
              <a:gd name="connsiteY427" fmla="*/ 212641 h 320591"/>
              <a:gd name="connsiteX428" fmla="*/ 3019689 w 12191996"/>
              <a:gd name="connsiteY428" fmla="*/ 231691 h 320591"/>
              <a:gd name="connsiteX429" fmla="*/ 2981589 w 12191996"/>
              <a:gd name="connsiteY429" fmla="*/ 250741 h 320591"/>
              <a:gd name="connsiteX430" fmla="*/ 2945077 w 12191996"/>
              <a:gd name="connsiteY430" fmla="*/ 269791 h 320591"/>
              <a:gd name="connsiteX431" fmla="*/ 2903802 w 12191996"/>
              <a:gd name="connsiteY431" fmla="*/ 285666 h 320591"/>
              <a:gd name="connsiteX432" fmla="*/ 2857764 w 12191996"/>
              <a:gd name="connsiteY432" fmla="*/ 299954 h 320591"/>
              <a:gd name="connsiteX433" fmla="*/ 2805377 w 12191996"/>
              <a:gd name="connsiteY433" fmla="*/ 311066 h 320591"/>
              <a:gd name="connsiteX434" fmla="*/ 2745052 w 12191996"/>
              <a:gd name="connsiteY434" fmla="*/ 319004 h 320591"/>
              <a:gd name="connsiteX435" fmla="*/ 2676789 w 12191996"/>
              <a:gd name="connsiteY435" fmla="*/ 320591 h 320591"/>
              <a:gd name="connsiteX436" fmla="*/ 2608527 w 12191996"/>
              <a:gd name="connsiteY436" fmla="*/ 319004 h 320591"/>
              <a:gd name="connsiteX437" fmla="*/ 2548202 w 12191996"/>
              <a:gd name="connsiteY437" fmla="*/ 311066 h 320591"/>
              <a:gd name="connsiteX438" fmla="*/ 2495814 w 12191996"/>
              <a:gd name="connsiteY438" fmla="*/ 299954 h 320591"/>
              <a:gd name="connsiteX439" fmla="*/ 2449777 w 12191996"/>
              <a:gd name="connsiteY439" fmla="*/ 285666 h 320591"/>
              <a:gd name="connsiteX440" fmla="*/ 2408502 w 12191996"/>
              <a:gd name="connsiteY440" fmla="*/ 269791 h 320591"/>
              <a:gd name="connsiteX441" fmla="*/ 2371989 w 12191996"/>
              <a:gd name="connsiteY441" fmla="*/ 250741 h 320591"/>
              <a:gd name="connsiteX442" fmla="*/ 2333889 w 12191996"/>
              <a:gd name="connsiteY442" fmla="*/ 231691 h 320591"/>
              <a:gd name="connsiteX443" fmla="*/ 2295789 w 12191996"/>
              <a:gd name="connsiteY443" fmla="*/ 212641 h 320591"/>
              <a:gd name="connsiteX444" fmla="*/ 2259277 w 12191996"/>
              <a:gd name="connsiteY444" fmla="*/ 196766 h 320591"/>
              <a:gd name="connsiteX445" fmla="*/ 2218002 w 12191996"/>
              <a:gd name="connsiteY445" fmla="*/ 180891 h 320591"/>
              <a:gd name="connsiteX446" fmla="*/ 2171964 w 12191996"/>
              <a:gd name="connsiteY446" fmla="*/ 165016 h 320591"/>
              <a:gd name="connsiteX447" fmla="*/ 2119577 w 12191996"/>
              <a:gd name="connsiteY447" fmla="*/ 153904 h 320591"/>
              <a:gd name="connsiteX448" fmla="*/ 2059252 w 12191996"/>
              <a:gd name="connsiteY448" fmla="*/ 147554 h 320591"/>
              <a:gd name="connsiteX449" fmla="*/ 1990989 w 12191996"/>
              <a:gd name="connsiteY449" fmla="*/ 144379 h 320591"/>
              <a:gd name="connsiteX450" fmla="*/ 1922727 w 12191996"/>
              <a:gd name="connsiteY450" fmla="*/ 147554 h 320591"/>
              <a:gd name="connsiteX451" fmla="*/ 1862402 w 12191996"/>
              <a:gd name="connsiteY451" fmla="*/ 153904 h 320591"/>
              <a:gd name="connsiteX452" fmla="*/ 1810014 w 12191996"/>
              <a:gd name="connsiteY452" fmla="*/ 165016 h 320591"/>
              <a:gd name="connsiteX453" fmla="*/ 1763977 w 12191996"/>
              <a:gd name="connsiteY453" fmla="*/ 180891 h 320591"/>
              <a:gd name="connsiteX454" fmla="*/ 1722702 w 12191996"/>
              <a:gd name="connsiteY454" fmla="*/ 196766 h 320591"/>
              <a:gd name="connsiteX455" fmla="*/ 1686189 w 12191996"/>
              <a:gd name="connsiteY455" fmla="*/ 212641 h 320591"/>
              <a:gd name="connsiteX456" fmla="*/ 1648089 w 12191996"/>
              <a:gd name="connsiteY456" fmla="*/ 231691 h 320591"/>
              <a:gd name="connsiteX457" fmla="*/ 1609989 w 12191996"/>
              <a:gd name="connsiteY457" fmla="*/ 250741 h 320591"/>
              <a:gd name="connsiteX458" fmla="*/ 1573477 w 12191996"/>
              <a:gd name="connsiteY458" fmla="*/ 269791 h 320591"/>
              <a:gd name="connsiteX459" fmla="*/ 1532202 w 12191996"/>
              <a:gd name="connsiteY459" fmla="*/ 285666 h 320591"/>
              <a:gd name="connsiteX460" fmla="*/ 1486164 w 12191996"/>
              <a:gd name="connsiteY460" fmla="*/ 299954 h 320591"/>
              <a:gd name="connsiteX461" fmla="*/ 1433777 w 12191996"/>
              <a:gd name="connsiteY461" fmla="*/ 311066 h 320591"/>
              <a:gd name="connsiteX462" fmla="*/ 1373452 w 12191996"/>
              <a:gd name="connsiteY462" fmla="*/ 319004 h 320591"/>
              <a:gd name="connsiteX463" fmla="*/ 1305189 w 12191996"/>
              <a:gd name="connsiteY463" fmla="*/ 320591 h 320591"/>
              <a:gd name="connsiteX464" fmla="*/ 1236927 w 12191996"/>
              <a:gd name="connsiteY464" fmla="*/ 319004 h 320591"/>
              <a:gd name="connsiteX465" fmla="*/ 1176602 w 12191996"/>
              <a:gd name="connsiteY465" fmla="*/ 311066 h 320591"/>
              <a:gd name="connsiteX466" fmla="*/ 1124214 w 12191996"/>
              <a:gd name="connsiteY466" fmla="*/ 299954 h 320591"/>
              <a:gd name="connsiteX467" fmla="*/ 1078177 w 12191996"/>
              <a:gd name="connsiteY467" fmla="*/ 285666 h 320591"/>
              <a:gd name="connsiteX468" fmla="*/ 1036902 w 12191996"/>
              <a:gd name="connsiteY468" fmla="*/ 269791 h 320591"/>
              <a:gd name="connsiteX469" fmla="*/ 1000389 w 12191996"/>
              <a:gd name="connsiteY469" fmla="*/ 250741 h 320591"/>
              <a:gd name="connsiteX470" fmla="*/ 962289 w 12191996"/>
              <a:gd name="connsiteY470" fmla="*/ 231691 h 320591"/>
              <a:gd name="connsiteX471" fmla="*/ 924189 w 12191996"/>
              <a:gd name="connsiteY471" fmla="*/ 212641 h 320591"/>
              <a:gd name="connsiteX472" fmla="*/ 887677 w 12191996"/>
              <a:gd name="connsiteY472" fmla="*/ 196766 h 320591"/>
              <a:gd name="connsiteX473" fmla="*/ 846402 w 12191996"/>
              <a:gd name="connsiteY473" fmla="*/ 180891 h 320591"/>
              <a:gd name="connsiteX474" fmla="*/ 800364 w 12191996"/>
              <a:gd name="connsiteY474" fmla="*/ 165016 h 320591"/>
              <a:gd name="connsiteX475" fmla="*/ 747977 w 12191996"/>
              <a:gd name="connsiteY475" fmla="*/ 153904 h 320591"/>
              <a:gd name="connsiteX476" fmla="*/ 687652 w 12191996"/>
              <a:gd name="connsiteY476" fmla="*/ 147554 h 320591"/>
              <a:gd name="connsiteX477" fmla="*/ 619389 w 12191996"/>
              <a:gd name="connsiteY477" fmla="*/ 144379 h 320591"/>
              <a:gd name="connsiteX478" fmla="*/ 551127 w 12191996"/>
              <a:gd name="connsiteY478" fmla="*/ 147554 h 320591"/>
              <a:gd name="connsiteX479" fmla="*/ 490802 w 12191996"/>
              <a:gd name="connsiteY479" fmla="*/ 153904 h 320591"/>
              <a:gd name="connsiteX480" fmla="*/ 438414 w 12191996"/>
              <a:gd name="connsiteY480" fmla="*/ 165016 h 320591"/>
              <a:gd name="connsiteX481" fmla="*/ 392377 w 12191996"/>
              <a:gd name="connsiteY481" fmla="*/ 180891 h 320591"/>
              <a:gd name="connsiteX482" fmla="*/ 351102 w 12191996"/>
              <a:gd name="connsiteY482" fmla="*/ 196766 h 320591"/>
              <a:gd name="connsiteX483" fmla="*/ 314589 w 12191996"/>
              <a:gd name="connsiteY483" fmla="*/ 212641 h 320591"/>
              <a:gd name="connsiteX484" fmla="*/ 276489 w 12191996"/>
              <a:gd name="connsiteY484" fmla="*/ 231691 h 320591"/>
              <a:gd name="connsiteX485" fmla="*/ 238389 w 12191996"/>
              <a:gd name="connsiteY485" fmla="*/ 250741 h 320591"/>
              <a:gd name="connsiteX486" fmla="*/ 201877 w 12191996"/>
              <a:gd name="connsiteY486" fmla="*/ 269791 h 320591"/>
              <a:gd name="connsiteX487" fmla="*/ 160602 w 12191996"/>
              <a:gd name="connsiteY487" fmla="*/ 285666 h 320591"/>
              <a:gd name="connsiteX488" fmla="*/ 114564 w 12191996"/>
              <a:gd name="connsiteY488" fmla="*/ 299954 h 320591"/>
              <a:gd name="connsiteX489" fmla="*/ 62177 w 12191996"/>
              <a:gd name="connsiteY489" fmla="*/ 311066 h 320591"/>
              <a:gd name="connsiteX490" fmla="*/ 1852 w 12191996"/>
              <a:gd name="connsiteY490" fmla="*/ 319004 h 320591"/>
              <a:gd name="connsiteX491" fmla="*/ 0 w 12191996"/>
              <a:gd name="connsiteY491" fmla="*/ 319047 h 320591"/>
              <a:gd name="connsiteX492" fmla="*/ 0 w 12191996"/>
              <a:gd name="connsiteY492" fmla="*/ 174668 h 320591"/>
              <a:gd name="connsiteX493" fmla="*/ 1852 w 12191996"/>
              <a:gd name="connsiteY493" fmla="*/ 174625 h 320591"/>
              <a:gd name="connsiteX494" fmla="*/ 62177 w 12191996"/>
              <a:gd name="connsiteY494" fmla="*/ 166687 h 320591"/>
              <a:gd name="connsiteX495" fmla="*/ 114564 w 12191996"/>
              <a:gd name="connsiteY495" fmla="*/ 155575 h 320591"/>
              <a:gd name="connsiteX496" fmla="*/ 160602 w 12191996"/>
              <a:gd name="connsiteY496" fmla="*/ 141287 h 320591"/>
              <a:gd name="connsiteX497" fmla="*/ 201877 w 12191996"/>
              <a:gd name="connsiteY497" fmla="*/ 125412 h 320591"/>
              <a:gd name="connsiteX498" fmla="*/ 238389 w 12191996"/>
              <a:gd name="connsiteY498" fmla="*/ 106362 h 320591"/>
              <a:gd name="connsiteX499" fmla="*/ 276489 w 12191996"/>
              <a:gd name="connsiteY499" fmla="*/ 87312 h 320591"/>
              <a:gd name="connsiteX500" fmla="*/ 314589 w 12191996"/>
              <a:gd name="connsiteY500" fmla="*/ 68262 h 320591"/>
              <a:gd name="connsiteX501" fmla="*/ 351102 w 12191996"/>
              <a:gd name="connsiteY501" fmla="*/ 52387 h 320591"/>
              <a:gd name="connsiteX502" fmla="*/ 392377 w 12191996"/>
              <a:gd name="connsiteY502" fmla="*/ 36512 h 320591"/>
              <a:gd name="connsiteX503" fmla="*/ 438414 w 12191996"/>
              <a:gd name="connsiteY503" fmla="*/ 20637 h 320591"/>
              <a:gd name="connsiteX504" fmla="*/ 490802 w 12191996"/>
              <a:gd name="connsiteY504" fmla="*/ 9525 h 320591"/>
              <a:gd name="connsiteX505" fmla="*/ 551127 w 12191996"/>
              <a:gd name="connsiteY505" fmla="*/ 3175 h 320591"/>
              <a:gd name="connsiteX506" fmla="*/ 619389 w 12191996"/>
              <a:gd name="connsiteY506" fmla="*/ 0 h 32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12191996" h="320591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6" y="174668"/>
                </a:lnTo>
                <a:lnTo>
                  <a:pt x="12191996" y="319047"/>
                </a:lnTo>
                <a:lnTo>
                  <a:pt x="12190146" y="319004"/>
                </a:lnTo>
                <a:lnTo>
                  <a:pt x="12129820" y="311067"/>
                </a:lnTo>
                <a:lnTo>
                  <a:pt x="12077432" y="299954"/>
                </a:lnTo>
                <a:lnTo>
                  <a:pt x="12031396" y="285666"/>
                </a:lnTo>
                <a:lnTo>
                  <a:pt x="11990120" y="269791"/>
                </a:lnTo>
                <a:lnTo>
                  <a:pt x="11953608" y="250741"/>
                </a:lnTo>
                <a:lnTo>
                  <a:pt x="11915508" y="231691"/>
                </a:lnTo>
                <a:lnTo>
                  <a:pt x="11877408" y="212641"/>
                </a:lnTo>
                <a:lnTo>
                  <a:pt x="11840896" y="196766"/>
                </a:lnTo>
                <a:lnTo>
                  <a:pt x="11799620" y="180891"/>
                </a:lnTo>
                <a:lnTo>
                  <a:pt x="11753582" y="165016"/>
                </a:lnTo>
                <a:lnTo>
                  <a:pt x="11701196" y="153904"/>
                </a:lnTo>
                <a:lnTo>
                  <a:pt x="11640870" y="147554"/>
                </a:lnTo>
                <a:lnTo>
                  <a:pt x="11572608" y="144379"/>
                </a:lnTo>
                <a:lnTo>
                  <a:pt x="11504346" y="147554"/>
                </a:lnTo>
                <a:lnTo>
                  <a:pt x="11444020" y="153904"/>
                </a:lnTo>
                <a:lnTo>
                  <a:pt x="11391632" y="165016"/>
                </a:lnTo>
                <a:lnTo>
                  <a:pt x="11345596" y="180891"/>
                </a:lnTo>
                <a:lnTo>
                  <a:pt x="11304320" y="196766"/>
                </a:lnTo>
                <a:lnTo>
                  <a:pt x="11267808" y="212641"/>
                </a:lnTo>
                <a:lnTo>
                  <a:pt x="11229708" y="231691"/>
                </a:lnTo>
                <a:lnTo>
                  <a:pt x="11191608" y="250741"/>
                </a:lnTo>
                <a:lnTo>
                  <a:pt x="11155096" y="269791"/>
                </a:lnTo>
                <a:lnTo>
                  <a:pt x="11113820" y="285666"/>
                </a:lnTo>
                <a:lnTo>
                  <a:pt x="11067782" y="299954"/>
                </a:lnTo>
                <a:lnTo>
                  <a:pt x="11015396" y="311066"/>
                </a:lnTo>
                <a:lnTo>
                  <a:pt x="10955070" y="319004"/>
                </a:lnTo>
                <a:lnTo>
                  <a:pt x="10886808" y="320591"/>
                </a:lnTo>
                <a:lnTo>
                  <a:pt x="10818546" y="319004"/>
                </a:lnTo>
                <a:lnTo>
                  <a:pt x="10758220" y="311066"/>
                </a:lnTo>
                <a:lnTo>
                  <a:pt x="10705832" y="299954"/>
                </a:lnTo>
                <a:lnTo>
                  <a:pt x="10659796" y="285666"/>
                </a:lnTo>
                <a:lnTo>
                  <a:pt x="10618520" y="269791"/>
                </a:lnTo>
                <a:lnTo>
                  <a:pt x="10582008" y="250741"/>
                </a:lnTo>
                <a:lnTo>
                  <a:pt x="10543908" y="231691"/>
                </a:lnTo>
                <a:lnTo>
                  <a:pt x="10505808" y="212641"/>
                </a:lnTo>
                <a:lnTo>
                  <a:pt x="10469296" y="196766"/>
                </a:lnTo>
                <a:lnTo>
                  <a:pt x="10428020" y="180891"/>
                </a:lnTo>
                <a:lnTo>
                  <a:pt x="10381982" y="165016"/>
                </a:lnTo>
                <a:lnTo>
                  <a:pt x="10329596" y="153904"/>
                </a:lnTo>
                <a:lnTo>
                  <a:pt x="10269270" y="147554"/>
                </a:lnTo>
                <a:lnTo>
                  <a:pt x="10201008" y="144379"/>
                </a:lnTo>
                <a:lnTo>
                  <a:pt x="10132746" y="147554"/>
                </a:lnTo>
                <a:lnTo>
                  <a:pt x="10072420" y="153904"/>
                </a:lnTo>
                <a:lnTo>
                  <a:pt x="10020032" y="165016"/>
                </a:lnTo>
                <a:lnTo>
                  <a:pt x="9973996" y="180891"/>
                </a:lnTo>
                <a:lnTo>
                  <a:pt x="9932720" y="196766"/>
                </a:lnTo>
                <a:lnTo>
                  <a:pt x="9896208" y="212641"/>
                </a:lnTo>
                <a:lnTo>
                  <a:pt x="9820008" y="250741"/>
                </a:lnTo>
                <a:lnTo>
                  <a:pt x="9783496" y="269791"/>
                </a:lnTo>
                <a:lnTo>
                  <a:pt x="9742220" y="285666"/>
                </a:lnTo>
                <a:lnTo>
                  <a:pt x="9696182" y="299954"/>
                </a:lnTo>
                <a:lnTo>
                  <a:pt x="9643796" y="311066"/>
                </a:lnTo>
                <a:lnTo>
                  <a:pt x="9583470" y="319004"/>
                </a:lnTo>
                <a:lnTo>
                  <a:pt x="9515208" y="320591"/>
                </a:lnTo>
                <a:lnTo>
                  <a:pt x="9446946" y="319004"/>
                </a:lnTo>
                <a:lnTo>
                  <a:pt x="9386620" y="311066"/>
                </a:lnTo>
                <a:lnTo>
                  <a:pt x="9334232" y="299954"/>
                </a:lnTo>
                <a:lnTo>
                  <a:pt x="9288196" y="285666"/>
                </a:lnTo>
                <a:lnTo>
                  <a:pt x="9246920" y="269791"/>
                </a:lnTo>
                <a:lnTo>
                  <a:pt x="9210408" y="250741"/>
                </a:lnTo>
                <a:lnTo>
                  <a:pt x="9172308" y="231691"/>
                </a:lnTo>
                <a:lnTo>
                  <a:pt x="9134208" y="212641"/>
                </a:lnTo>
                <a:lnTo>
                  <a:pt x="9097696" y="196766"/>
                </a:lnTo>
                <a:lnTo>
                  <a:pt x="9056420" y="180891"/>
                </a:lnTo>
                <a:lnTo>
                  <a:pt x="9010382" y="165016"/>
                </a:lnTo>
                <a:lnTo>
                  <a:pt x="8957996" y="153904"/>
                </a:lnTo>
                <a:lnTo>
                  <a:pt x="8897670" y="147554"/>
                </a:lnTo>
                <a:lnTo>
                  <a:pt x="8827820" y="144379"/>
                </a:lnTo>
                <a:lnTo>
                  <a:pt x="8761146" y="147554"/>
                </a:lnTo>
                <a:lnTo>
                  <a:pt x="8700820" y="153904"/>
                </a:lnTo>
                <a:lnTo>
                  <a:pt x="8648432" y="165016"/>
                </a:lnTo>
                <a:lnTo>
                  <a:pt x="8602396" y="180891"/>
                </a:lnTo>
                <a:lnTo>
                  <a:pt x="8561120" y="196766"/>
                </a:lnTo>
                <a:lnTo>
                  <a:pt x="8524608" y="212641"/>
                </a:lnTo>
                <a:lnTo>
                  <a:pt x="8486508" y="231691"/>
                </a:lnTo>
                <a:lnTo>
                  <a:pt x="8448408" y="250741"/>
                </a:lnTo>
                <a:lnTo>
                  <a:pt x="8411896" y="269791"/>
                </a:lnTo>
                <a:lnTo>
                  <a:pt x="8370621" y="285666"/>
                </a:lnTo>
                <a:lnTo>
                  <a:pt x="8324583" y="299954"/>
                </a:lnTo>
                <a:lnTo>
                  <a:pt x="8272196" y="311066"/>
                </a:lnTo>
                <a:lnTo>
                  <a:pt x="8211871" y="319004"/>
                </a:lnTo>
                <a:lnTo>
                  <a:pt x="8143608" y="320591"/>
                </a:lnTo>
                <a:lnTo>
                  <a:pt x="8075346" y="319004"/>
                </a:lnTo>
                <a:lnTo>
                  <a:pt x="8015021" y="311066"/>
                </a:lnTo>
                <a:lnTo>
                  <a:pt x="7962633" y="299954"/>
                </a:lnTo>
                <a:lnTo>
                  <a:pt x="7916596" y="285666"/>
                </a:lnTo>
                <a:lnTo>
                  <a:pt x="7875321" y="269791"/>
                </a:lnTo>
                <a:lnTo>
                  <a:pt x="7838808" y="250741"/>
                </a:lnTo>
                <a:lnTo>
                  <a:pt x="7800708" y="231691"/>
                </a:lnTo>
                <a:lnTo>
                  <a:pt x="7762608" y="212641"/>
                </a:lnTo>
                <a:lnTo>
                  <a:pt x="7726096" y="196766"/>
                </a:lnTo>
                <a:lnTo>
                  <a:pt x="7684821" y="180891"/>
                </a:lnTo>
                <a:lnTo>
                  <a:pt x="7638783" y="165016"/>
                </a:lnTo>
                <a:lnTo>
                  <a:pt x="7586396" y="153904"/>
                </a:lnTo>
                <a:lnTo>
                  <a:pt x="7526071" y="147554"/>
                </a:lnTo>
                <a:lnTo>
                  <a:pt x="7457808" y="144379"/>
                </a:lnTo>
                <a:lnTo>
                  <a:pt x="7389546" y="147554"/>
                </a:lnTo>
                <a:lnTo>
                  <a:pt x="7329221" y="153904"/>
                </a:lnTo>
                <a:lnTo>
                  <a:pt x="7276833" y="165016"/>
                </a:lnTo>
                <a:lnTo>
                  <a:pt x="7230796" y="180891"/>
                </a:lnTo>
                <a:lnTo>
                  <a:pt x="7189521" y="196766"/>
                </a:lnTo>
                <a:lnTo>
                  <a:pt x="7153008" y="212641"/>
                </a:lnTo>
                <a:lnTo>
                  <a:pt x="7114908" y="231691"/>
                </a:lnTo>
                <a:lnTo>
                  <a:pt x="7076808" y="250741"/>
                </a:lnTo>
                <a:lnTo>
                  <a:pt x="7040296" y="269791"/>
                </a:lnTo>
                <a:lnTo>
                  <a:pt x="6999021" y="285666"/>
                </a:lnTo>
                <a:lnTo>
                  <a:pt x="6952983" y="299954"/>
                </a:lnTo>
                <a:lnTo>
                  <a:pt x="6900596" y="311066"/>
                </a:lnTo>
                <a:lnTo>
                  <a:pt x="6840271" y="319004"/>
                </a:lnTo>
                <a:lnTo>
                  <a:pt x="6781799" y="320364"/>
                </a:lnTo>
                <a:lnTo>
                  <a:pt x="6723327" y="319004"/>
                </a:lnTo>
                <a:lnTo>
                  <a:pt x="6663002" y="311066"/>
                </a:lnTo>
                <a:lnTo>
                  <a:pt x="6610614" y="299954"/>
                </a:lnTo>
                <a:lnTo>
                  <a:pt x="6564577" y="285666"/>
                </a:lnTo>
                <a:lnTo>
                  <a:pt x="6523302" y="269791"/>
                </a:lnTo>
                <a:lnTo>
                  <a:pt x="6486789" y="250741"/>
                </a:lnTo>
                <a:lnTo>
                  <a:pt x="6448689" y="231691"/>
                </a:lnTo>
                <a:lnTo>
                  <a:pt x="6410589" y="212641"/>
                </a:lnTo>
                <a:lnTo>
                  <a:pt x="6374077" y="196766"/>
                </a:lnTo>
                <a:lnTo>
                  <a:pt x="6332802" y="180891"/>
                </a:lnTo>
                <a:lnTo>
                  <a:pt x="6286764" y="165016"/>
                </a:lnTo>
                <a:lnTo>
                  <a:pt x="6234377" y="153904"/>
                </a:lnTo>
                <a:lnTo>
                  <a:pt x="6174052" y="147554"/>
                </a:lnTo>
                <a:lnTo>
                  <a:pt x="6105789" y="144379"/>
                </a:lnTo>
                <a:lnTo>
                  <a:pt x="6095999" y="144834"/>
                </a:lnTo>
                <a:lnTo>
                  <a:pt x="6086208" y="144379"/>
                </a:lnTo>
                <a:lnTo>
                  <a:pt x="6017947" y="147554"/>
                </a:lnTo>
                <a:lnTo>
                  <a:pt x="5957621" y="153904"/>
                </a:lnTo>
                <a:lnTo>
                  <a:pt x="5905234" y="165016"/>
                </a:lnTo>
                <a:lnTo>
                  <a:pt x="5859196" y="180891"/>
                </a:lnTo>
                <a:lnTo>
                  <a:pt x="5817921" y="196766"/>
                </a:lnTo>
                <a:lnTo>
                  <a:pt x="5781408" y="212641"/>
                </a:lnTo>
                <a:lnTo>
                  <a:pt x="5743308" y="231691"/>
                </a:lnTo>
                <a:lnTo>
                  <a:pt x="5705209" y="250741"/>
                </a:lnTo>
                <a:lnTo>
                  <a:pt x="5668696" y="269791"/>
                </a:lnTo>
                <a:lnTo>
                  <a:pt x="5627421" y="285666"/>
                </a:lnTo>
                <a:lnTo>
                  <a:pt x="5581383" y="299954"/>
                </a:lnTo>
                <a:lnTo>
                  <a:pt x="5528996" y="311066"/>
                </a:lnTo>
                <a:lnTo>
                  <a:pt x="5468671" y="319004"/>
                </a:lnTo>
                <a:lnTo>
                  <a:pt x="5410199" y="320364"/>
                </a:lnTo>
                <a:lnTo>
                  <a:pt x="5351727" y="319004"/>
                </a:lnTo>
                <a:lnTo>
                  <a:pt x="5291401" y="311066"/>
                </a:lnTo>
                <a:lnTo>
                  <a:pt x="5239014" y="299954"/>
                </a:lnTo>
                <a:lnTo>
                  <a:pt x="5192976" y="285666"/>
                </a:lnTo>
                <a:lnTo>
                  <a:pt x="5151701" y="269791"/>
                </a:lnTo>
                <a:lnTo>
                  <a:pt x="5115189" y="250741"/>
                </a:lnTo>
                <a:lnTo>
                  <a:pt x="5077089" y="231691"/>
                </a:lnTo>
                <a:lnTo>
                  <a:pt x="5038989" y="212641"/>
                </a:lnTo>
                <a:lnTo>
                  <a:pt x="5002476" y="196766"/>
                </a:lnTo>
                <a:lnTo>
                  <a:pt x="4961201" y="180891"/>
                </a:lnTo>
                <a:lnTo>
                  <a:pt x="4915165" y="165016"/>
                </a:lnTo>
                <a:lnTo>
                  <a:pt x="4862777" y="153904"/>
                </a:lnTo>
                <a:lnTo>
                  <a:pt x="4802453" y="147554"/>
                </a:lnTo>
                <a:lnTo>
                  <a:pt x="4734189" y="144379"/>
                </a:lnTo>
                <a:lnTo>
                  <a:pt x="4665928" y="147554"/>
                </a:lnTo>
                <a:lnTo>
                  <a:pt x="4605602" y="153904"/>
                </a:lnTo>
                <a:lnTo>
                  <a:pt x="4553214" y="165016"/>
                </a:lnTo>
                <a:lnTo>
                  <a:pt x="4507177" y="180891"/>
                </a:lnTo>
                <a:lnTo>
                  <a:pt x="4465902" y="196766"/>
                </a:lnTo>
                <a:lnTo>
                  <a:pt x="4429389" y="212641"/>
                </a:lnTo>
                <a:lnTo>
                  <a:pt x="4353189" y="250741"/>
                </a:lnTo>
                <a:lnTo>
                  <a:pt x="4316677" y="269791"/>
                </a:lnTo>
                <a:lnTo>
                  <a:pt x="4275402" y="285666"/>
                </a:lnTo>
                <a:lnTo>
                  <a:pt x="4229364" y="299954"/>
                </a:lnTo>
                <a:lnTo>
                  <a:pt x="4176977" y="311066"/>
                </a:lnTo>
                <a:lnTo>
                  <a:pt x="4116652" y="319004"/>
                </a:lnTo>
                <a:lnTo>
                  <a:pt x="4048389" y="320591"/>
                </a:lnTo>
                <a:lnTo>
                  <a:pt x="3980127" y="319004"/>
                </a:lnTo>
                <a:lnTo>
                  <a:pt x="3919802" y="311066"/>
                </a:lnTo>
                <a:lnTo>
                  <a:pt x="3867414" y="299954"/>
                </a:lnTo>
                <a:lnTo>
                  <a:pt x="3821377" y="285666"/>
                </a:lnTo>
                <a:lnTo>
                  <a:pt x="3780102" y="269791"/>
                </a:lnTo>
                <a:lnTo>
                  <a:pt x="3743589" y="250741"/>
                </a:lnTo>
                <a:lnTo>
                  <a:pt x="3705489" y="231691"/>
                </a:lnTo>
                <a:lnTo>
                  <a:pt x="3667389" y="212641"/>
                </a:lnTo>
                <a:lnTo>
                  <a:pt x="3630877" y="196766"/>
                </a:lnTo>
                <a:lnTo>
                  <a:pt x="3589602" y="180891"/>
                </a:lnTo>
                <a:lnTo>
                  <a:pt x="3543564" y="165016"/>
                </a:lnTo>
                <a:lnTo>
                  <a:pt x="3491177" y="153904"/>
                </a:lnTo>
                <a:lnTo>
                  <a:pt x="3430852" y="147554"/>
                </a:lnTo>
                <a:lnTo>
                  <a:pt x="3361002" y="144379"/>
                </a:lnTo>
                <a:lnTo>
                  <a:pt x="3294327" y="147554"/>
                </a:lnTo>
                <a:lnTo>
                  <a:pt x="3234002" y="153904"/>
                </a:lnTo>
                <a:lnTo>
                  <a:pt x="3181614" y="165016"/>
                </a:lnTo>
                <a:lnTo>
                  <a:pt x="3135577" y="180891"/>
                </a:lnTo>
                <a:lnTo>
                  <a:pt x="3094302" y="196766"/>
                </a:lnTo>
                <a:lnTo>
                  <a:pt x="3057789" y="212641"/>
                </a:lnTo>
                <a:lnTo>
                  <a:pt x="3019689" y="231691"/>
                </a:lnTo>
                <a:lnTo>
                  <a:pt x="2981589" y="250741"/>
                </a:lnTo>
                <a:lnTo>
                  <a:pt x="2945077" y="269791"/>
                </a:lnTo>
                <a:lnTo>
                  <a:pt x="2903802" y="285666"/>
                </a:lnTo>
                <a:lnTo>
                  <a:pt x="2857764" y="299954"/>
                </a:lnTo>
                <a:lnTo>
                  <a:pt x="2805377" y="311066"/>
                </a:lnTo>
                <a:lnTo>
                  <a:pt x="2745052" y="319004"/>
                </a:lnTo>
                <a:lnTo>
                  <a:pt x="2676789" y="320591"/>
                </a:lnTo>
                <a:lnTo>
                  <a:pt x="2608527" y="319004"/>
                </a:lnTo>
                <a:lnTo>
                  <a:pt x="2548202" y="311066"/>
                </a:lnTo>
                <a:lnTo>
                  <a:pt x="2495814" y="299954"/>
                </a:lnTo>
                <a:lnTo>
                  <a:pt x="2449777" y="285666"/>
                </a:lnTo>
                <a:lnTo>
                  <a:pt x="2408502" y="269791"/>
                </a:lnTo>
                <a:lnTo>
                  <a:pt x="2371989" y="250741"/>
                </a:lnTo>
                <a:lnTo>
                  <a:pt x="2333889" y="231691"/>
                </a:lnTo>
                <a:lnTo>
                  <a:pt x="2295789" y="212641"/>
                </a:lnTo>
                <a:lnTo>
                  <a:pt x="2259277" y="196766"/>
                </a:lnTo>
                <a:lnTo>
                  <a:pt x="2218002" y="180891"/>
                </a:lnTo>
                <a:lnTo>
                  <a:pt x="2171964" y="165016"/>
                </a:lnTo>
                <a:lnTo>
                  <a:pt x="2119577" y="153904"/>
                </a:lnTo>
                <a:lnTo>
                  <a:pt x="2059252" y="147554"/>
                </a:lnTo>
                <a:lnTo>
                  <a:pt x="1990989" y="144379"/>
                </a:lnTo>
                <a:lnTo>
                  <a:pt x="1922727" y="147554"/>
                </a:lnTo>
                <a:lnTo>
                  <a:pt x="1862402" y="153904"/>
                </a:lnTo>
                <a:lnTo>
                  <a:pt x="1810014" y="165016"/>
                </a:lnTo>
                <a:lnTo>
                  <a:pt x="1763977" y="180891"/>
                </a:lnTo>
                <a:lnTo>
                  <a:pt x="1722702" y="196766"/>
                </a:lnTo>
                <a:lnTo>
                  <a:pt x="1686189" y="212641"/>
                </a:lnTo>
                <a:lnTo>
                  <a:pt x="1648089" y="231691"/>
                </a:lnTo>
                <a:lnTo>
                  <a:pt x="1609989" y="250741"/>
                </a:lnTo>
                <a:lnTo>
                  <a:pt x="1573477" y="269791"/>
                </a:lnTo>
                <a:lnTo>
                  <a:pt x="1532202" y="285666"/>
                </a:lnTo>
                <a:lnTo>
                  <a:pt x="1486164" y="299954"/>
                </a:lnTo>
                <a:lnTo>
                  <a:pt x="1433777" y="311066"/>
                </a:lnTo>
                <a:lnTo>
                  <a:pt x="1373452" y="319004"/>
                </a:lnTo>
                <a:lnTo>
                  <a:pt x="1305189" y="320591"/>
                </a:lnTo>
                <a:lnTo>
                  <a:pt x="1236927" y="319004"/>
                </a:lnTo>
                <a:lnTo>
                  <a:pt x="1176602" y="311066"/>
                </a:lnTo>
                <a:lnTo>
                  <a:pt x="1124214" y="299954"/>
                </a:lnTo>
                <a:lnTo>
                  <a:pt x="1078177" y="285666"/>
                </a:lnTo>
                <a:lnTo>
                  <a:pt x="1036902" y="269791"/>
                </a:lnTo>
                <a:lnTo>
                  <a:pt x="1000389" y="250741"/>
                </a:lnTo>
                <a:lnTo>
                  <a:pt x="962289" y="231691"/>
                </a:lnTo>
                <a:lnTo>
                  <a:pt x="924189" y="212641"/>
                </a:lnTo>
                <a:lnTo>
                  <a:pt x="887677" y="196766"/>
                </a:lnTo>
                <a:lnTo>
                  <a:pt x="846402" y="180891"/>
                </a:lnTo>
                <a:lnTo>
                  <a:pt x="800364" y="165016"/>
                </a:lnTo>
                <a:lnTo>
                  <a:pt x="747977" y="153904"/>
                </a:lnTo>
                <a:lnTo>
                  <a:pt x="687652" y="147554"/>
                </a:lnTo>
                <a:lnTo>
                  <a:pt x="619389" y="144379"/>
                </a:lnTo>
                <a:lnTo>
                  <a:pt x="551127" y="147554"/>
                </a:lnTo>
                <a:lnTo>
                  <a:pt x="490802" y="153904"/>
                </a:lnTo>
                <a:lnTo>
                  <a:pt x="438414" y="165016"/>
                </a:lnTo>
                <a:lnTo>
                  <a:pt x="392377" y="180891"/>
                </a:lnTo>
                <a:lnTo>
                  <a:pt x="351102" y="196766"/>
                </a:lnTo>
                <a:lnTo>
                  <a:pt x="314589" y="212641"/>
                </a:lnTo>
                <a:lnTo>
                  <a:pt x="276489" y="231691"/>
                </a:lnTo>
                <a:lnTo>
                  <a:pt x="238389" y="250741"/>
                </a:lnTo>
                <a:lnTo>
                  <a:pt x="201877" y="269791"/>
                </a:lnTo>
                <a:lnTo>
                  <a:pt x="160602" y="285666"/>
                </a:lnTo>
                <a:lnTo>
                  <a:pt x="114564" y="299954"/>
                </a:lnTo>
                <a:lnTo>
                  <a:pt x="62177" y="311066"/>
                </a:lnTo>
                <a:lnTo>
                  <a:pt x="1852" y="319004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lnTo>
                  <a:pt x="61938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1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ja-JP" sz="4400" dirty="0">
                <a:solidFill>
                  <a:srgbClr val="FF0000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A</a:t>
            </a:r>
            <a:r>
              <a:rPr kumimoji="1" lang="ja-JP" altLang="en-US" sz="4400" dirty="0">
                <a:solidFill>
                  <a:srgbClr val="FF0000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．</a:t>
            </a:r>
            <a:r>
              <a:rPr kumimoji="1" lang="en-US" altLang="ja-JP" sz="4400" dirty="0">
                <a:solidFill>
                  <a:srgbClr val="FF0000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 </a:t>
            </a:r>
            <a:r>
              <a:rPr kumimoji="1" lang="ja-JP" altLang="en-US" sz="4400" dirty="0">
                <a:solidFill>
                  <a:srgbClr val="FF0000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ろう者が多すぎて、島民はみんな、英語と一緒に手話を覚えるのが当たり前だった。</a:t>
            </a:r>
            <a:endParaRPr kumimoji="1" lang="en-US" altLang="ja-JP" sz="4400" dirty="0">
              <a:solidFill>
                <a:srgbClr val="FF0000"/>
              </a:solidFill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solidFill>
                  <a:srgbClr val="FF0000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聴覚障害がなくても、あっても、手話で何でも話せるのだから、島民にとって、誰がろう者かどうかなんて、まったく気にすることではなかったのだ。</a:t>
            </a:r>
            <a:endParaRPr kumimoji="1" lang="en-US" altLang="ja-JP" sz="4400" dirty="0">
              <a:solidFill>
                <a:srgbClr val="FF0000"/>
              </a:solidFill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8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16177B7-4B8A-5044-940B-8538D339E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275"/>
          <a:stretch/>
        </p:blipFill>
        <p:spPr>
          <a:xfrm>
            <a:off x="3778214" y="0"/>
            <a:ext cx="4635571" cy="6857990"/>
          </a:xfrm>
          <a:prstGeom prst="rect">
            <a:avLst/>
          </a:prstGeom>
          <a:effectLst/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763E944B-4B50-D440-A5D3-5E900F68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4B338D8C-83F9-A442-B683-ECC5E267A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975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ろう者に対する島民の考え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はたからは、とてもつんぼには見えませんでした。</a:t>
            </a: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あの辺りの</a:t>
            </a: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住民は、まるで空気のように、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特別どうこうと意識してなかったのです</a:t>
            </a:r>
            <a:r>
              <a:rPr lang="ja-JP" altLang="en-US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。</a:t>
            </a:r>
            <a:r>
              <a:rPr lang="en-US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(p110)</a:t>
            </a: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何人かが集まっていて、その中にろう者がいるとき、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そのろう者は話し合いの輪に加わるのも、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冗談や話題についていくのも、まったく意のままにできました。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いつも一座にとけ込み、仲間はずれになることなど、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いっさいなかったのです</a:t>
            </a:r>
            <a:r>
              <a:rPr lang="ja-JP" altLang="en-US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。</a:t>
            </a:r>
            <a:r>
              <a:rPr lang="en-US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(p128)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8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【</a:t>
            </a: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キーワード</a:t>
            </a:r>
            <a:r>
              <a:rPr kumimoji="1"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】</a:t>
            </a: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マジョリティとマイノリティ</a:t>
            </a:r>
          </a:p>
        </p:txBody>
      </p:sp>
      <p:sp>
        <p:nvSpPr>
          <p:cNvPr id="4" name="四角形 3">
            <a:extLst>
              <a:ext uri="{FF2B5EF4-FFF2-40B4-BE49-F238E27FC236}">
                <a16:creationId xmlns:a16="http://schemas.microsoft.com/office/drawing/2014/main" id="{DFEB01C9-6135-3944-866D-2DA172CAD728}"/>
              </a:ext>
            </a:extLst>
          </p:cNvPr>
          <p:cNvSpPr/>
          <p:nvPr/>
        </p:nvSpPr>
        <p:spPr>
          <a:xfrm>
            <a:off x="1793875" y="2514599"/>
            <a:ext cx="8326998" cy="3662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D40076-9599-C84A-A213-51EB5BDF8D34}"/>
              </a:ext>
            </a:extLst>
          </p:cNvPr>
          <p:cNvSpPr txBox="1"/>
          <p:nvPr/>
        </p:nvSpPr>
        <p:spPr>
          <a:xfrm>
            <a:off x="5472112" y="2148843"/>
            <a:ext cx="1247776" cy="731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集合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D88E1FE-CA77-B841-8597-3B1E73188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98" y="3510068"/>
            <a:ext cx="2372168" cy="20163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E633A07-2CBC-9D46-B8DD-97B280329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472" y="3748202"/>
            <a:ext cx="2372168" cy="1542255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F814F5-BD3D-6449-87D7-DF8C7DD154B8}"/>
              </a:ext>
            </a:extLst>
          </p:cNvPr>
          <p:cNvSpPr txBox="1"/>
          <p:nvPr/>
        </p:nvSpPr>
        <p:spPr>
          <a:xfrm>
            <a:off x="2556389" y="5401368"/>
            <a:ext cx="3227388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dirty="0">
                <a:solidFill>
                  <a:srgbClr val="FF0000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マジョリティ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1B035E7-4434-ED47-AF62-86B995DEA940}"/>
              </a:ext>
            </a:extLst>
          </p:cNvPr>
          <p:cNvSpPr txBox="1"/>
          <p:nvPr/>
        </p:nvSpPr>
        <p:spPr>
          <a:xfrm>
            <a:off x="6292278" y="5401368"/>
            <a:ext cx="3227388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dirty="0">
                <a:solidFill>
                  <a:srgbClr val="FF0000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マイノリティ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D241838-3659-FB41-A437-F76654ADB808}"/>
              </a:ext>
            </a:extLst>
          </p:cNvPr>
          <p:cNvSpPr txBox="1"/>
          <p:nvPr/>
        </p:nvSpPr>
        <p:spPr>
          <a:xfrm>
            <a:off x="6292278" y="2929405"/>
            <a:ext cx="3227388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数が少ない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6BAF4C5-22FD-1343-99F6-278FBC11AE4F}"/>
              </a:ext>
            </a:extLst>
          </p:cNvPr>
          <p:cNvSpPr txBox="1"/>
          <p:nvPr/>
        </p:nvSpPr>
        <p:spPr>
          <a:xfrm>
            <a:off x="2637280" y="2929405"/>
            <a:ext cx="3227388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数が多い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E91C029-C7D9-D04F-9E5A-BBCF30F5419F}"/>
              </a:ext>
            </a:extLst>
          </p:cNvPr>
          <p:cNvSpPr txBox="1"/>
          <p:nvPr/>
        </p:nvSpPr>
        <p:spPr>
          <a:xfrm>
            <a:off x="10120873" y="2748524"/>
            <a:ext cx="1987720" cy="35394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日本の場合</a:t>
            </a:r>
            <a:endParaRPr lang="en-US" altLang="ja-JP" sz="2800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algn="ctr"/>
            <a:endParaRPr lang="en-US" altLang="ja-JP" sz="2800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algn="ctr"/>
            <a:r>
              <a:rPr lang="ja-JP" altLang="en-US" sz="28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外国人</a:t>
            </a:r>
            <a:endParaRPr lang="en-US" altLang="ja-JP" sz="2800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algn="ctr"/>
            <a:r>
              <a:rPr lang="ja-JP" altLang="en-US" sz="28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障害者</a:t>
            </a:r>
            <a:endParaRPr lang="en-US" altLang="ja-JP" sz="2800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algn="ctr"/>
            <a:r>
              <a:rPr lang="en-US" altLang="ja-JP" sz="28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LGBT</a:t>
            </a:r>
          </a:p>
          <a:p>
            <a:pPr algn="ctr"/>
            <a:r>
              <a:rPr lang="ja-JP" altLang="en-US" sz="28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・</a:t>
            </a:r>
            <a:endParaRPr lang="en-US" altLang="ja-JP" sz="2800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algn="ctr"/>
            <a:r>
              <a:rPr lang="ja-JP" altLang="en-US" sz="28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・</a:t>
            </a:r>
            <a:endParaRPr lang="en-US" altLang="ja-JP" sz="2800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algn="ctr"/>
            <a:r>
              <a:rPr lang="ja-JP" altLang="en-US" sz="28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・</a:t>
            </a:r>
            <a:endParaRPr lang="en-US" altLang="ja-JP" sz="2800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C414B264-038B-464F-907E-2308B25528E5}"/>
                  </a:ext>
                </a:extLst>
              </p14:cNvPr>
              <p14:cNvContentPartPr/>
              <p14:nvPr/>
            </p14:nvContentPartPr>
            <p14:xfrm>
              <a:off x="9932483" y="4615207"/>
              <a:ext cx="433080" cy="497520"/>
            </p14:xfrm>
          </p:contentPart>
        </mc:Choice>
        <mc:Fallback xmlns=""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C414B264-038B-464F-907E-2308B25528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01883" y="4584607"/>
                <a:ext cx="49428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インク 49">
                <a:extLst>
                  <a:ext uri="{FF2B5EF4-FFF2-40B4-BE49-F238E27FC236}">
                    <a16:creationId xmlns:a16="http://schemas.microsoft.com/office/drawing/2014/main" id="{B94C4523-5F3F-1E46-8987-A3F96986976C}"/>
                  </a:ext>
                </a:extLst>
              </p14:cNvPr>
              <p14:cNvContentPartPr/>
              <p14:nvPr/>
            </p14:nvContentPartPr>
            <p14:xfrm>
              <a:off x="9469523" y="5108407"/>
              <a:ext cx="406080" cy="518760"/>
            </p14:xfrm>
          </p:contentPart>
        </mc:Choice>
        <mc:Fallback xmlns="">
          <p:pic>
            <p:nvPicPr>
              <p:cNvPr id="50" name="インク 49">
                <a:extLst>
                  <a:ext uri="{FF2B5EF4-FFF2-40B4-BE49-F238E27FC236}">
                    <a16:creationId xmlns:a16="http://schemas.microsoft.com/office/drawing/2014/main" id="{B94C4523-5F3F-1E46-8987-A3F9698697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54403" y="5093287"/>
                <a:ext cx="43668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インク 51">
                <a:extLst>
                  <a:ext uri="{FF2B5EF4-FFF2-40B4-BE49-F238E27FC236}">
                    <a16:creationId xmlns:a16="http://schemas.microsoft.com/office/drawing/2014/main" id="{08CD0EB2-4C57-4840-93A0-DCFAFC999E53}"/>
                  </a:ext>
                </a:extLst>
              </p14:cNvPr>
              <p14:cNvContentPartPr/>
              <p14:nvPr/>
            </p14:nvContentPartPr>
            <p14:xfrm>
              <a:off x="9928883" y="4618807"/>
              <a:ext cx="501480" cy="585000"/>
            </p14:xfrm>
          </p:contentPart>
        </mc:Choice>
        <mc:Fallback xmlns="">
          <p:pic>
            <p:nvPicPr>
              <p:cNvPr id="52" name="インク 51">
                <a:extLst>
                  <a:ext uri="{FF2B5EF4-FFF2-40B4-BE49-F238E27FC236}">
                    <a16:creationId xmlns:a16="http://schemas.microsoft.com/office/drawing/2014/main" id="{08CD0EB2-4C57-4840-93A0-DCFAFC999E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8363" y="4598647"/>
                <a:ext cx="542160" cy="62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0DE8636F-1B0D-854B-BD9A-05A59982C932}"/>
              </a:ext>
            </a:extLst>
          </p:cNvPr>
          <p:cNvGrpSpPr/>
          <p:nvPr/>
        </p:nvGrpSpPr>
        <p:grpSpPr>
          <a:xfrm>
            <a:off x="9477083" y="4611247"/>
            <a:ext cx="915120" cy="1036800"/>
            <a:chOff x="9477083" y="4611247"/>
            <a:chExt cx="915120" cy="10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インク 37">
                  <a:extLst>
                    <a:ext uri="{FF2B5EF4-FFF2-40B4-BE49-F238E27FC236}">
                      <a16:creationId xmlns:a16="http://schemas.microsoft.com/office/drawing/2014/main" id="{95CBCC64-C3B6-D14A-AF34-C6FED6167920}"/>
                    </a:ext>
                  </a:extLst>
                </p14:cNvPr>
                <p14:cNvContentPartPr/>
                <p14:nvPr/>
              </p14:nvContentPartPr>
              <p14:xfrm>
                <a:off x="9932483" y="4611247"/>
                <a:ext cx="459720" cy="493920"/>
              </p14:xfrm>
            </p:contentPart>
          </mc:Choice>
          <mc:Fallback xmlns="">
            <p:pic>
              <p:nvPicPr>
                <p:cNvPr id="38" name="インク 37">
                  <a:extLst>
                    <a:ext uri="{FF2B5EF4-FFF2-40B4-BE49-F238E27FC236}">
                      <a16:creationId xmlns:a16="http://schemas.microsoft.com/office/drawing/2014/main" id="{95CBCC64-C3B6-D14A-AF34-C6FED616792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01883" y="4580647"/>
                  <a:ext cx="5209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インク 38">
                  <a:extLst>
                    <a:ext uri="{FF2B5EF4-FFF2-40B4-BE49-F238E27FC236}">
                      <a16:creationId xmlns:a16="http://schemas.microsoft.com/office/drawing/2014/main" id="{70D6BD09-CF50-9D4F-946F-0B6FBAD3515A}"/>
                    </a:ext>
                  </a:extLst>
                </p14:cNvPr>
                <p14:cNvContentPartPr/>
                <p14:nvPr/>
              </p14:nvContentPartPr>
              <p14:xfrm>
                <a:off x="10202123" y="4960447"/>
                <a:ext cx="83880" cy="209160"/>
              </p14:xfrm>
            </p:contentPart>
          </mc:Choice>
          <mc:Fallback xmlns="">
            <p:pic>
              <p:nvPicPr>
                <p:cNvPr id="39" name="インク 38">
                  <a:extLst>
                    <a:ext uri="{FF2B5EF4-FFF2-40B4-BE49-F238E27FC236}">
                      <a16:creationId xmlns:a16="http://schemas.microsoft.com/office/drawing/2014/main" id="{70D6BD09-CF50-9D4F-946F-0B6FBAD351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71523" y="4929847"/>
                  <a:ext cx="145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3" name="インク 42">
                  <a:extLst>
                    <a:ext uri="{FF2B5EF4-FFF2-40B4-BE49-F238E27FC236}">
                      <a16:creationId xmlns:a16="http://schemas.microsoft.com/office/drawing/2014/main" id="{FCD92211-83F3-2342-8643-3EB6EE95BE79}"/>
                    </a:ext>
                  </a:extLst>
                </p14:cNvPr>
                <p14:cNvContentPartPr/>
                <p14:nvPr/>
              </p14:nvContentPartPr>
              <p14:xfrm>
                <a:off x="9713603" y="4836967"/>
                <a:ext cx="389880" cy="462240"/>
              </p14:xfrm>
            </p:contentPart>
          </mc:Choice>
          <mc:Fallback xmlns="">
            <p:pic>
              <p:nvPicPr>
                <p:cNvPr id="43" name="インク 42">
                  <a:extLst>
                    <a:ext uri="{FF2B5EF4-FFF2-40B4-BE49-F238E27FC236}">
                      <a16:creationId xmlns:a16="http://schemas.microsoft.com/office/drawing/2014/main" id="{FCD92211-83F3-2342-8643-3EB6EE95BE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82643" y="4806007"/>
                  <a:ext cx="4510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4" name="インク 43">
                  <a:extLst>
                    <a:ext uri="{FF2B5EF4-FFF2-40B4-BE49-F238E27FC236}">
                      <a16:creationId xmlns:a16="http://schemas.microsoft.com/office/drawing/2014/main" id="{14CE963B-4B72-4D4B-BFF0-A390D68DB427}"/>
                    </a:ext>
                  </a:extLst>
                </p14:cNvPr>
                <p14:cNvContentPartPr/>
                <p14:nvPr/>
              </p14:nvContentPartPr>
              <p14:xfrm>
                <a:off x="9517763" y="4660567"/>
                <a:ext cx="692280" cy="873720"/>
              </p14:xfrm>
            </p:contentPart>
          </mc:Choice>
          <mc:Fallback xmlns="">
            <p:pic>
              <p:nvPicPr>
                <p:cNvPr id="44" name="インク 43">
                  <a:extLst>
                    <a:ext uri="{FF2B5EF4-FFF2-40B4-BE49-F238E27FC236}">
                      <a16:creationId xmlns:a16="http://schemas.microsoft.com/office/drawing/2014/main" id="{14CE963B-4B72-4D4B-BFF0-A390D68DB42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87163" y="4629967"/>
                  <a:ext cx="753480" cy="9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6" name="インク 45">
                  <a:extLst>
                    <a:ext uri="{FF2B5EF4-FFF2-40B4-BE49-F238E27FC236}">
                      <a16:creationId xmlns:a16="http://schemas.microsoft.com/office/drawing/2014/main" id="{8E90D4F9-85D0-BE42-8F01-D064AB2B23DE}"/>
                    </a:ext>
                  </a:extLst>
                </p14:cNvPr>
                <p14:cNvContentPartPr/>
                <p14:nvPr/>
              </p14:nvContentPartPr>
              <p14:xfrm>
                <a:off x="9537923" y="5017327"/>
                <a:ext cx="414000" cy="539280"/>
              </p14:xfrm>
            </p:contentPart>
          </mc:Choice>
          <mc:Fallback xmlns="">
            <p:pic>
              <p:nvPicPr>
                <p:cNvPr id="46" name="インク 45">
                  <a:extLst>
                    <a:ext uri="{FF2B5EF4-FFF2-40B4-BE49-F238E27FC236}">
                      <a16:creationId xmlns:a16="http://schemas.microsoft.com/office/drawing/2014/main" id="{8E90D4F9-85D0-BE42-8F01-D064AB2B23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22443" y="5002207"/>
                  <a:ext cx="44460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インク 46">
                  <a:extLst>
                    <a:ext uri="{FF2B5EF4-FFF2-40B4-BE49-F238E27FC236}">
                      <a16:creationId xmlns:a16="http://schemas.microsoft.com/office/drawing/2014/main" id="{936DC028-3B6D-7449-B5CA-64AE9DAADFA8}"/>
                    </a:ext>
                  </a:extLst>
                </p14:cNvPr>
                <p14:cNvContentPartPr/>
                <p14:nvPr/>
              </p14:nvContentPartPr>
              <p14:xfrm>
                <a:off x="9533963" y="5139007"/>
                <a:ext cx="303840" cy="383760"/>
              </p14:xfrm>
            </p:contentPart>
          </mc:Choice>
          <mc:Fallback xmlns="">
            <p:pic>
              <p:nvPicPr>
                <p:cNvPr id="47" name="インク 46">
                  <a:extLst>
                    <a:ext uri="{FF2B5EF4-FFF2-40B4-BE49-F238E27FC236}">
                      <a16:creationId xmlns:a16="http://schemas.microsoft.com/office/drawing/2014/main" id="{936DC028-3B6D-7449-B5CA-64AE9DAADF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18843" y="5123527"/>
                  <a:ext cx="3344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インク 47">
                  <a:extLst>
                    <a:ext uri="{FF2B5EF4-FFF2-40B4-BE49-F238E27FC236}">
                      <a16:creationId xmlns:a16="http://schemas.microsoft.com/office/drawing/2014/main" id="{25013911-141A-8448-9433-880430CC62C8}"/>
                    </a:ext>
                  </a:extLst>
                </p14:cNvPr>
                <p14:cNvContentPartPr/>
                <p14:nvPr/>
              </p14:nvContentPartPr>
              <p14:xfrm>
                <a:off x="9522803" y="5169247"/>
                <a:ext cx="292680" cy="391320"/>
              </p14:xfrm>
            </p:contentPart>
          </mc:Choice>
          <mc:Fallback xmlns="">
            <p:pic>
              <p:nvPicPr>
                <p:cNvPr id="48" name="インク 47">
                  <a:extLst>
                    <a:ext uri="{FF2B5EF4-FFF2-40B4-BE49-F238E27FC236}">
                      <a16:creationId xmlns:a16="http://schemas.microsoft.com/office/drawing/2014/main" id="{25013911-141A-8448-9433-880430CC62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07323" y="5154127"/>
                  <a:ext cx="3232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インク 48">
                  <a:extLst>
                    <a:ext uri="{FF2B5EF4-FFF2-40B4-BE49-F238E27FC236}">
                      <a16:creationId xmlns:a16="http://schemas.microsoft.com/office/drawing/2014/main" id="{6F06F95D-5452-4743-838C-EE1E445267FA}"/>
                    </a:ext>
                  </a:extLst>
                </p14:cNvPr>
                <p14:cNvContentPartPr/>
                <p14:nvPr/>
              </p14:nvContentPartPr>
              <p14:xfrm>
                <a:off x="9530363" y="5100847"/>
                <a:ext cx="391320" cy="452160"/>
              </p14:xfrm>
            </p:contentPart>
          </mc:Choice>
          <mc:Fallback xmlns="">
            <p:pic>
              <p:nvPicPr>
                <p:cNvPr id="49" name="インク 48">
                  <a:extLst>
                    <a:ext uri="{FF2B5EF4-FFF2-40B4-BE49-F238E27FC236}">
                      <a16:creationId xmlns:a16="http://schemas.microsoft.com/office/drawing/2014/main" id="{6F06F95D-5452-4743-838C-EE1E445267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14883" y="5085727"/>
                  <a:ext cx="4219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インク 53">
                  <a:extLst>
                    <a:ext uri="{FF2B5EF4-FFF2-40B4-BE49-F238E27FC236}">
                      <a16:creationId xmlns:a16="http://schemas.microsoft.com/office/drawing/2014/main" id="{004EC337-0898-F341-990A-6EB7F485206F}"/>
                    </a:ext>
                  </a:extLst>
                </p14:cNvPr>
                <p14:cNvContentPartPr/>
                <p14:nvPr/>
              </p14:nvContentPartPr>
              <p14:xfrm>
                <a:off x="9477083" y="4831567"/>
                <a:ext cx="789840" cy="816480"/>
              </p14:xfrm>
            </p:contentPart>
          </mc:Choice>
          <mc:Fallback xmlns="">
            <p:pic>
              <p:nvPicPr>
                <p:cNvPr id="54" name="インク 53">
                  <a:extLst>
                    <a:ext uri="{FF2B5EF4-FFF2-40B4-BE49-F238E27FC236}">
                      <a16:creationId xmlns:a16="http://schemas.microsoft.com/office/drawing/2014/main" id="{004EC337-0898-F341-990A-6EB7F48520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61963" y="4816087"/>
                  <a:ext cx="820440" cy="84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インク 55">
                <a:extLst>
                  <a:ext uri="{FF2B5EF4-FFF2-40B4-BE49-F238E27FC236}">
                    <a16:creationId xmlns:a16="http://schemas.microsoft.com/office/drawing/2014/main" id="{A8393893-D4FF-8544-905B-170FFB5F46F1}"/>
                  </a:ext>
                </a:extLst>
              </p14:cNvPr>
              <p14:cNvContentPartPr/>
              <p14:nvPr/>
            </p14:nvContentPartPr>
            <p14:xfrm>
              <a:off x="9917363" y="4584607"/>
              <a:ext cx="520200" cy="106560"/>
            </p14:xfrm>
          </p:contentPart>
        </mc:Choice>
        <mc:Fallback xmlns="">
          <p:pic>
            <p:nvPicPr>
              <p:cNvPr id="56" name="インク 55">
                <a:extLst>
                  <a:ext uri="{FF2B5EF4-FFF2-40B4-BE49-F238E27FC236}">
                    <a16:creationId xmlns:a16="http://schemas.microsoft.com/office/drawing/2014/main" id="{A8393893-D4FF-8544-905B-170FFB5F46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02243" y="4569487"/>
                <a:ext cx="55080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88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聴覚障害者はマジョリティ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?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マイノリティ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?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69E19B9D-D130-194D-B863-BC61D2F1A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736467"/>
              </p:ext>
            </p:extLst>
          </p:nvPr>
        </p:nvGraphicFramePr>
        <p:xfrm>
          <a:off x="1977131" y="2136898"/>
          <a:ext cx="8237737" cy="3982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839">
                  <a:extLst>
                    <a:ext uri="{9D8B030D-6E8A-4147-A177-3AD203B41FA5}">
                      <a16:colId xmlns:a16="http://schemas.microsoft.com/office/drawing/2014/main" val="4198355329"/>
                    </a:ext>
                  </a:extLst>
                </a:gridCol>
                <a:gridCol w="2059305">
                  <a:extLst>
                    <a:ext uri="{9D8B030D-6E8A-4147-A177-3AD203B41FA5}">
                      <a16:colId xmlns:a16="http://schemas.microsoft.com/office/drawing/2014/main" val="313640077"/>
                    </a:ext>
                  </a:extLst>
                </a:gridCol>
                <a:gridCol w="2073593">
                  <a:extLst>
                    <a:ext uri="{9D8B030D-6E8A-4147-A177-3AD203B41FA5}">
                      <a16:colId xmlns:a16="http://schemas.microsoft.com/office/drawing/2014/main" val="4206960208"/>
                    </a:ext>
                  </a:extLst>
                </a:gridCol>
              </a:tblGrid>
              <a:tr h="995612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モッチーポップ E P" panose="02000903000000000000" pitchFamily="2" charset="-128"/>
                        <a:ea typeface="モッチーポップ E P" panose="02000903000000000000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モッチーポップ E P" panose="02000903000000000000" pitchFamily="2" charset="-128"/>
                          <a:ea typeface="モッチーポップ E P" panose="02000903000000000000" pitchFamily="2" charset="-128"/>
                        </a:rPr>
                        <a:t>マジョリティ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モッチーポップ E P" panose="02000903000000000000" pitchFamily="2" charset="-128"/>
                          <a:ea typeface="モッチーポップ E P" panose="02000903000000000000" pitchFamily="2" charset="-128"/>
                        </a:rPr>
                        <a:t>マイノリティ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035955"/>
                  </a:ext>
                </a:extLst>
              </a:tr>
              <a:tr h="9956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モッチーポップ E P" panose="02000903000000000000" pitchFamily="2" charset="-128"/>
                          <a:ea typeface="モッチーポップ E P" panose="02000903000000000000" pitchFamily="2" charset="-128"/>
                        </a:rPr>
                        <a:t>日本</a:t>
                      </a:r>
                      <a:endParaRPr kumimoji="1" lang="en-US" altLang="ja-JP" sz="2800" dirty="0">
                        <a:latin typeface="モッチーポップ E P" panose="02000903000000000000" pitchFamily="2" charset="-128"/>
                        <a:ea typeface="モッチーポップ E P" panose="02000903000000000000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モッチーポップ E P" panose="02000903000000000000" pitchFamily="2" charset="-128"/>
                        <a:ea typeface="モッチーポップ E P" panose="02000903000000000000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モッチーポップ E P" panose="02000903000000000000" pitchFamily="2" charset="-128"/>
                        <a:ea typeface="モッチーポップ E P" panose="02000903000000000000" pitchFamily="2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309747"/>
                  </a:ext>
                </a:extLst>
              </a:tr>
              <a:tr h="9956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モッチーポップ E P" panose="02000903000000000000" pitchFamily="2" charset="-128"/>
                          <a:ea typeface="モッチーポップ E P" panose="02000903000000000000" pitchFamily="2" charset="-128"/>
                        </a:rPr>
                        <a:t>聾学校</a:t>
                      </a:r>
                      <a:endParaRPr kumimoji="1" lang="en-US" altLang="ja-JP" sz="2800" dirty="0">
                        <a:latin typeface="モッチーポップ E P" panose="02000903000000000000" pitchFamily="2" charset="-128"/>
                        <a:ea typeface="モッチーポップ E P" panose="02000903000000000000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モッチーポップ E P" panose="02000903000000000000" pitchFamily="2" charset="-128"/>
                        <a:ea typeface="モッチーポップ E P" panose="02000903000000000000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モッチーポップ E P" panose="02000903000000000000" pitchFamily="2" charset="-128"/>
                        <a:ea typeface="モッチーポップ E P" panose="02000903000000000000" pitchFamily="2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938775"/>
                  </a:ext>
                </a:extLst>
              </a:tr>
              <a:tr h="9956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モッチーポップ E P" panose="02000903000000000000" pitchFamily="2" charset="-128"/>
                          <a:ea typeface="モッチーポップ E P" panose="02000903000000000000" pitchFamily="2" charset="-128"/>
                        </a:rPr>
                        <a:t>マーサズ・ヴィンヤード島</a:t>
                      </a:r>
                      <a:endParaRPr kumimoji="1" lang="en-US" altLang="ja-JP" sz="2800" dirty="0">
                        <a:latin typeface="モッチーポップ E P" panose="02000903000000000000" pitchFamily="2" charset="-128"/>
                        <a:ea typeface="モッチーポップ E P" panose="02000903000000000000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モッチーポップ E P" panose="02000903000000000000" pitchFamily="2" charset="-128"/>
                        <a:ea typeface="モッチーポップ E P" panose="02000903000000000000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モッチーポップ E P" panose="02000903000000000000" pitchFamily="2" charset="-128"/>
                        <a:ea typeface="モッチーポップ E P" panose="02000903000000000000" pitchFamily="2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335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186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聴覚障害ってどういうことだろう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?</a:t>
            </a:r>
            <a:b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</a:b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もう一度考えてみよう。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キーワード</a:t>
            </a:r>
            <a:r>
              <a:rPr kumimoji="1" lang="en-US" altLang="ja-JP" dirty="0">
                <a:solidFill>
                  <a:srgbClr val="FF0000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】 </a:t>
            </a:r>
            <a:r>
              <a:rPr kumimoji="1" lang="ja-JP" altLang="en-US" dirty="0">
                <a:solidFill>
                  <a:srgbClr val="FF0000"/>
                </a:solidFill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マジョリティとマイノリティ</a:t>
            </a:r>
          </a:p>
        </p:txBody>
      </p:sp>
    </p:spTree>
    <p:extLst>
      <p:ext uri="{BB962C8B-B14F-4D97-AF65-F5344CB8AC3E}">
        <p14:creationId xmlns:p14="http://schemas.microsoft.com/office/powerpoint/2010/main" val="129342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249"/>
            <a:ext cx="10515600" cy="55835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ヴィンヤード島から引き出すことのできるもっとも重要な教訓は、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共同体が障害者を受け容れる努力をおしまなければ、障害者は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そ</a:t>
            </a:r>
            <a:r>
              <a:rPr lang="ja-JP" altLang="en-US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の</a:t>
            </a: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共同体有益な一般構成員になり得るということであろう。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万人に適応するために、社会は多少なりとも、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自発的に変わっていかなければならないのである。</a:t>
            </a: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 </a:t>
            </a:r>
            <a:r>
              <a:rPr lang="en-US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(p226)</a:t>
            </a:r>
          </a:p>
          <a:p>
            <a:pPr marL="0" indent="0" algn="ctr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↓</a:t>
            </a: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lang="ja-JP" altLang="en-US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ヴィンヤード島の例から学べることは、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「社会が障害者を受け入れようと努力すれば、</a:t>
            </a: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障害者は社会に役立つ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1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人になることができる」ということである。</a:t>
            </a: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多くの人と一緒に暮らすために、</a:t>
            </a: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社会は自分から変わっていこうとすることが大切。</a:t>
            </a: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endParaRPr kumimoji="1" lang="en-US" altLang="ja-JP" dirty="0">
              <a:solidFill>
                <a:srgbClr val="FF0000"/>
              </a:solidFill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endParaRPr kumimoji="1" lang="en-US" altLang="ja-JP" dirty="0">
              <a:solidFill>
                <a:srgbClr val="FF0000"/>
              </a:solidFill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604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3" y="1253331"/>
            <a:ext cx="10824633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【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自分の考えを書いてみよう！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】</a:t>
            </a: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04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9BA585-22BF-EB43-BCB7-216D5AC33C7A}"/>
              </a:ext>
            </a:extLst>
          </p:cNvPr>
          <p:cNvSpPr/>
          <p:nvPr/>
        </p:nvSpPr>
        <p:spPr>
          <a:xfrm>
            <a:off x="926123" y="2944252"/>
            <a:ext cx="10339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ja-JP" sz="3000" kern="10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作成：下森 めぐみ （</a:t>
            </a:r>
            <a:r>
              <a:rPr lang="en-US" altLang="ja-JP" sz="3000" kern="100" dirty="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2021</a:t>
            </a:r>
            <a:r>
              <a:rPr lang="ja-JP" altLang="ja-JP" sz="3000" kern="10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年）</a:t>
            </a:r>
          </a:p>
          <a:p>
            <a:pPr algn="l"/>
            <a:r>
              <a:rPr lang="ja-JP" altLang="ja-JP" sz="3000" kern="10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編集：</a:t>
            </a:r>
            <a:r>
              <a:rPr lang="ja-JP" altLang="en-US" sz="3000" kern="10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筑波技術大学</a:t>
            </a:r>
            <a:r>
              <a:rPr lang="ja-JP" altLang="ja-JP" sz="3000" kern="100">
                <a:latin typeface="+mj-lt"/>
                <a:ea typeface="ＭＳ 明朝" panose="02020609040205080304" pitchFamily="49" charset="-128"/>
                <a:cs typeface="Times New Roman" panose="02020603050405020304" pitchFamily="18" charset="0"/>
              </a:rPr>
              <a:t>ろう者学教育コンテンツ開発取組担当</a:t>
            </a:r>
          </a:p>
        </p:txBody>
      </p:sp>
    </p:spTree>
    <p:extLst>
      <p:ext uri="{BB962C8B-B14F-4D97-AF65-F5344CB8AC3E}">
        <p14:creationId xmlns:p14="http://schemas.microsoft.com/office/powerpoint/2010/main" val="32018494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デフ・コミュニティとは</a:t>
            </a:r>
            <a:r>
              <a:rPr kumimoji="1"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?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u="sng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ろう者の文化</a:t>
            </a: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的集団</a:t>
            </a: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ろう文化という。</a:t>
            </a: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手話を基礎とし、聴覚でなく視覚、触覚を重視する生活文化を指す。</a:t>
            </a: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例えば人を呼ぶとき、</a:t>
            </a: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聴者の場合はどうやって呼ぶ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?</a:t>
            </a:r>
          </a:p>
          <a:p>
            <a:pPr marL="0" indent="0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ろう者の場合はどうやって呼ぶ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?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29102276-D299-AE4E-A57C-069A97E97A4C}"/>
              </a:ext>
            </a:extLst>
          </p:cNvPr>
          <p:cNvSpPr/>
          <p:nvPr/>
        </p:nvSpPr>
        <p:spPr>
          <a:xfrm>
            <a:off x="1420369" y="2328334"/>
            <a:ext cx="992632" cy="465668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294166E-91B1-6343-9ED8-7E0DBE35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113" y="4377796"/>
            <a:ext cx="2070100" cy="2540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6330328-6228-2540-8466-AA53B239A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" t="4133" r="-1189" b="32386"/>
          <a:stretch/>
        </p:blipFill>
        <p:spPr>
          <a:xfrm>
            <a:off x="9151043" y="4462070"/>
            <a:ext cx="1780139" cy="243019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E63A77C-8ED7-ED4B-9AD5-BBB631193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46815"/>
            <a:ext cx="1532673" cy="190394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B8CCB7D-43BC-AC4A-A34A-FFF99359A6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3312"/>
          <a:stretch/>
        </p:blipFill>
        <p:spPr>
          <a:xfrm>
            <a:off x="6582576" y="4441793"/>
            <a:ext cx="2776872" cy="24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5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聴覚障害ってどういうことだろう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?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36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6">
            <a:extLst>
              <a:ext uri="{FF2B5EF4-FFF2-40B4-BE49-F238E27FC236}">
                <a16:creationId xmlns:a16="http://schemas.microsoft.com/office/drawing/2014/main" id="{E26753ED-1CEE-9A48-9C17-8F25846AB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4" t="56439" r="25769" b="26470"/>
          <a:stretch/>
        </p:blipFill>
        <p:spPr>
          <a:xfrm>
            <a:off x="8492118" y="1906688"/>
            <a:ext cx="3676178" cy="219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20">
            <a:extLst>
              <a:ext uri="{FF2B5EF4-FFF2-40B4-BE49-F238E27FC236}">
                <a16:creationId xmlns:a16="http://schemas.microsoft.com/office/drawing/2014/main" id="{CCCE1230-AF75-CA47-8567-040886E8DF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15275" r="-792" b="17986"/>
          <a:stretch/>
        </p:blipFill>
        <p:spPr>
          <a:xfrm>
            <a:off x="876527" y="2053165"/>
            <a:ext cx="7568431" cy="395816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マーサズ・ヴィンヤード島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481B36C7-5823-3646-95D7-F4C5EFD9F164}"/>
                  </a:ext>
                </a:extLst>
              </p14:cNvPr>
              <p14:cNvContentPartPr/>
              <p14:nvPr/>
            </p14:nvContentPartPr>
            <p14:xfrm>
              <a:off x="7915526" y="4903965"/>
              <a:ext cx="360" cy="36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481B36C7-5823-3646-95D7-F4C5EFD9F1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3966" y="4842405"/>
                <a:ext cx="1234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インク 21">
                <a:extLst>
                  <a:ext uri="{FF2B5EF4-FFF2-40B4-BE49-F238E27FC236}">
                    <a16:creationId xmlns:a16="http://schemas.microsoft.com/office/drawing/2014/main" id="{60E6B5BE-E56E-CA4E-AAB6-6BA535C45BCC}"/>
                  </a:ext>
                </a:extLst>
              </p14:cNvPr>
              <p14:cNvContentPartPr/>
              <p14:nvPr/>
            </p14:nvContentPartPr>
            <p14:xfrm>
              <a:off x="989280" y="4553337"/>
              <a:ext cx="1073520" cy="1162080"/>
            </p14:xfrm>
          </p:contentPart>
        </mc:Choice>
        <mc:Fallback xmlns="">
          <p:pic>
            <p:nvPicPr>
              <p:cNvPr id="22" name="インク 21">
                <a:extLst>
                  <a:ext uri="{FF2B5EF4-FFF2-40B4-BE49-F238E27FC236}">
                    <a16:creationId xmlns:a16="http://schemas.microsoft.com/office/drawing/2014/main" id="{60E6B5BE-E56E-CA4E-AAB6-6BA535C45B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4160" y="4538217"/>
                <a:ext cx="1104120" cy="11926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6CAE6C-03D4-DC41-BA20-18F81D201329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1427B3-7F83-1348-8416-489FADBA2EE3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E9608D-0FDB-534D-8261-4DAA8E82E658}"/>
              </a:ext>
            </a:extLst>
          </p:cNvPr>
          <p:cNvSpPr txBox="1"/>
          <p:nvPr/>
        </p:nvSpPr>
        <p:spPr>
          <a:xfrm>
            <a:off x="8804098" y="4441879"/>
            <a:ext cx="3133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アメリカ合衆国</a:t>
            </a:r>
            <a:endParaRPr lang="en-US" altLang="ja-JP" sz="2800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algn="l"/>
            <a:r>
              <a:rPr lang="ja-JP" altLang="en-US" sz="2800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マサチューセッツ州デュークス郡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88B50CF8-0769-3343-8167-BAC114E6DB52}"/>
                  </a:ext>
                </a:extLst>
              </p14:cNvPr>
              <p14:cNvContentPartPr/>
              <p14:nvPr/>
            </p14:nvContentPartPr>
            <p14:xfrm>
              <a:off x="8736720" y="3518144"/>
              <a:ext cx="502920" cy="459720"/>
            </p14:xfrm>
          </p:contentPart>
        </mc:Choice>
        <mc:Fallback xmlns=""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88B50CF8-0769-3343-8167-BAC114E6DB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21600" y="3503024"/>
                <a:ext cx="53352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C6975B68-D451-8045-9A61-BD93395FBDEF}"/>
                  </a:ext>
                </a:extLst>
              </p14:cNvPr>
              <p14:cNvContentPartPr/>
              <p14:nvPr/>
            </p14:nvContentPartPr>
            <p14:xfrm>
              <a:off x="8773800" y="3526784"/>
              <a:ext cx="410760" cy="388080"/>
            </p14:xfrm>
          </p:contentPart>
        </mc:Choice>
        <mc:Fallback xmlns=""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C6975B68-D451-8045-9A61-BD93395FBD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58680" y="3511664"/>
                <a:ext cx="441360" cy="41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2C1E94B-CDA3-4147-9165-813E91D94E6B}"/>
              </a:ext>
            </a:extLst>
          </p:cNvPr>
          <p:cNvGrpSpPr/>
          <p:nvPr/>
        </p:nvGrpSpPr>
        <p:grpSpPr>
          <a:xfrm>
            <a:off x="8155680" y="3533984"/>
            <a:ext cx="1087920" cy="1146960"/>
            <a:chOff x="8155680" y="3533984"/>
            <a:chExt cx="1087920" cy="11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インク 5">
                  <a:extLst>
                    <a:ext uri="{FF2B5EF4-FFF2-40B4-BE49-F238E27FC236}">
                      <a16:creationId xmlns:a16="http://schemas.microsoft.com/office/drawing/2014/main" id="{D467546B-0A90-9B4D-B686-DEFEDC2BBB59}"/>
                    </a:ext>
                  </a:extLst>
                </p14:cNvPr>
                <p14:cNvContentPartPr/>
                <p14:nvPr/>
              </p14:nvContentPartPr>
              <p14:xfrm>
                <a:off x="8155680" y="3663584"/>
                <a:ext cx="770040" cy="1009440"/>
              </p14:xfrm>
            </p:contentPart>
          </mc:Choice>
          <mc:Fallback xmlns="">
            <p:pic>
              <p:nvPicPr>
                <p:cNvPr id="6" name="インク 5">
                  <a:extLst>
                    <a:ext uri="{FF2B5EF4-FFF2-40B4-BE49-F238E27FC236}">
                      <a16:creationId xmlns:a16="http://schemas.microsoft.com/office/drawing/2014/main" id="{D467546B-0A90-9B4D-B686-DEFEDC2BBB5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40560" y="3648104"/>
                  <a:ext cx="800640" cy="10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インク 9">
                  <a:extLst>
                    <a:ext uri="{FF2B5EF4-FFF2-40B4-BE49-F238E27FC236}">
                      <a16:creationId xmlns:a16="http://schemas.microsoft.com/office/drawing/2014/main" id="{E1A8D5AB-82A9-EE4F-A7FE-44216BB575AC}"/>
                    </a:ext>
                  </a:extLst>
                </p14:cNvPr>
                <p14:cNvContentPartPr/>
                <p14:nvPr/>
              </p14:nvContentPartPr>
              <p14:xfrm>
                <a:off x="8171160" y="3797144"/>
                <a:ext cx="883800" cy="883800"/>
              </p14:xfrm>
            </p:contentPart>
          </mc:Choice>
          <mc:Fallback xmlns="">
            <p:pic>
              <p:nvPicPr>
                <p:cNvPr id="10" name="インク 9">
                  <a:extLst>
                    <a:ext uri="{FF2B5EF4-FFF2-40B4-BE49-F238E27FC236}">
                      <a16:creationId xmlns:a16="http://schemas.microsoft.com/office/drawing/2014/main" id="{E1A8D5AB-82A9-EE4F-A7FE-44216BB575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56040" y="3781664"/>
                  <a:ext cx="914400" cy="9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インク 11">
                  <a:extLst>
                    <a:ext uri="{FF2B5EF4-FFF2-40B4-BE49-F238E27FC236}">
                      <a16:creationId xmlns:a16="http://schemas.microsoft.com/office/drawing/2014/main" id="{36448B42-98C4-C145-9182-02F51BF940C4}"/>
                    </a:ext>
                  </a:extLst>
                </p14:cNvPr>
                <p14:cNvContentPartPr/>
                <p14:nvPr/>
              </p14:nvContentPartPr>
              <p14:xfrm>
                <a:off x="8732760" y="3581144"/>
                <a:ext cx="369360" cy="404640"/>
              </p14:xfrm>
            </p:contentPart>
          </mc:Choice>
          <mc:Fallback xmlns="">
            <p:pic>
              <p:nvPicPr>
                <p:cNvPr id="12" name="インク 11">
                  <a:extLst>
                    <a:ext uri="{FF2B5EF4-FFF2-40B4-BE49-F238E27FC236}">
                      <a16:creationId xmlns:a16="http://schemas.microsoft.com/office/drawing/2014/main" id="{36448B42-98C4-C145-9182-02F51BF940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17640" y="3565664"/>
                  <a:ext cx="3999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インク 12">
                  <a:extLst>
                    <a:ext uri="{FF2B5EF4-FFF2-40B4-BE49-F238E27FC236}">
                      <a16:creationId xmlns:a16="http://schemas.microsoft.com/office/drawing/2014/main" id="{6447D3BA-6388-8E49-B9CC-0B3015193AA2}"/>
                    </a:ext>
                  </a:extLst>
                </p14:cNvPr>
                <p14:cNvContentPartPr/>
                <p14:nvPr/>
              </p14:nvContentPartPr>
              <p14:xfrm>
                <a:off x="9082320" y="3533984"/>
                <a:ext cx="161280" cy="444240"/>
              </p14:xfrm>
            </p:contentPart>
          </mc:Choice>
          <mc:Fallback xmlns="">
            <p:pic>
              <p:nvPicPr>
                <p:cNvPr id="13" name="インク 12">
                  <a:extLst>
                    <a:ext uri="{FF2B5EF4-FFF2-40B4-BE49-F238E27FC236}">
                      <a16:creationId xmlns:a16="http://schemas.microsoft.com/office/drawing/2014/main" id="{6447D3BA-6388-8E49-B9CC-0B3015193A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67200" y="3518504"/>
                  <a:ext cx="1918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インク 17">
                  <a:extLst>
                    <a:ext uri="{FF2B5EF4-FFF2-40B4-BE49-F238E27FC236}">
                      <a16:creationId xmlns:a16="http://schemas.microsoft.com/office/drawing/2014/main" id="{35FFD28F-0BC6-6944-B1A3-5E5EE2EFDAFB}"/>
                    </a:ext>
                  </a:extLst>
                </p14:cNvPr>
                <p14:cNvContentPartPr/>
                <p14:nvPr/>
              </p14:nvContentPartPr>
              <p14:xfrm>
                <a:off x="8202840" y="3742424"/>
                <a:ext cx="797400" cy="863640"/>
              </p14:xfrm>
            </p:contentPart>
          </mc:Choice>
          <mc:Fallback xmlns="">
            <p:pic>
              <p:nvPicPr>
                <p:cNvPr id="18" name="インク 17">
                  <a:extLst>
                    <a:ext uri="{FF2B5EF4-FFF2-40B4-BE49-F238E27FC236}">
                      <a16:creationId xmlns:a16="http://schemas.microsoft.com/office/drawing/2014/main" id="{35FFD28F-0BC6-6944-B1A3-5E5EE2EFDA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87360" y="3727304"/>
                  <a:ext cx="828000" cy="89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057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マーサズ・ヴィンヤード島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島では</a:t>
            </a:r>
            <a:r>
              <a:rPr kumimoji="1"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300</a:t>
            </a: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年にわたり、遺伝性の聴覚障害が原因で先天性のろう者が多く生まれた。</a:t>
            </a: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約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155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人のうち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1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人がろう者。</a:t>
            </a: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(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日本は約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300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人に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1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人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)</a:t>
            </a:r>
          </a:p>
          <a:p>
            <a:pPr marL="0" indent="0">
              <a:buNone/>
            </a:pP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ヴィンヤード島のある地区では</a:t>
            </a: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4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人に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1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人もろう者がいたそう！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77E414F-B1CA-A144-9649-303855D7B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133" y="1983666"/>
            <a:ext cx="5337641" cy="40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0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kumimoji="1" lang="ja-JP" altLang="en-US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みんなが手話で話した島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ノーラ・</a:t>
            </a:r>
            <a:r>
              <a:rPr kumimoji="1"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E</a:t>
            </a: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・グロースという人が、</a:t>
            </a: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マーサズ・ヴィンヤード島での</a:t>
            </a: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ろう者の生活などについて</a:t>
            </a: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島民にインタビューをし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て</a:t>
            </a: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まとめたことを書いた本。</a:t>
            </a: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もともと英語で書かれており、</a:t>
            </a: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 algn="ctr"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のちに日本語に翻訳された。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16177B7-4B8A-5044-940B-8538D339E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2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2E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四角形 4">
            <a:extLst>
              <a:ext uri="{FF2B5EF4-FFF2-40B4-BE49-F238E27FC236}">
                <a16:creationId xmlns:a16="http://schemas.microsoft.com/office/drawing/2014/main" id="{5FB223C3-A383-6345-8EC3-8F6463919E91}"/>
              </a:ext>
            </a:extLst>
          </p:cNvPr>
          <p:cNvSpPr/>
          <p:nvPr/>
        </p:nvSpPr>
        <p:spPr>
          <a:xfrm>
            <a:off x="0" y="1756833"/>
            <a:ext cx="973667" cy="18203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四角形 6">
            <a:extLst>
              <a:ext uri="{FF2B5EF4-FFF2-40B4-BE49-F238E27FC236}">
                <a16:creationId xmlns:a16="http://schemas.microsoft.com/office/drawing/2014/main" id="{ED5C1BAF-385F-A04C-BE53-FDB27F15EC10}"/>
              </a:ext>
            </a:extLst>
          </p:cNvPr>
          <p:cNvSpPr/>
          <p:nvPr/>
        </p:nvSpPr>
        <p:spPr>
          <a:xfrm rot="16200000">
            <a:off x="7879305" y="375564"/>
            <a:ext cx="916156" cy="21635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666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あるインタビューのやりとり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6BE654-560B-284E-9E01-9BB338A9D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80" y="3735919"/>
            <a:ext cx="2668524" cy="32702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8495B9E-89FD-9741-B1C0-AD3197CD1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383" b="45187"/>
          <a:stretch/>
        </p:blipFill>
        <p:spPr>
          <a:xfrm flipH="1">
            <a:off x="6523057" y="4061181"/>
            <a:ext cx="2334932" cy="2817986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29D670D-0033-4641-91CC-17B611CE1D37}"/>
              </a:ext>
            </a:extLst>
          </p:cNvPr>
          <p:cNvSpPr txBox="1">
            <a:spLocks/>
          </p:cNvSpPr>
          <p:nvPr/>
        </p:nvSpPr>
        <p:spPr>
          <a:xfrm>
            <a:off x="563033" y="2684464"/>
            <a:ext cx="5532967" cy="1051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アイゼイアとデイヴィッドについて、何か共通することを覚えていますか。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FD5B827-12CB-A34B-9B1D-C2E8919092BC}"/>
              </a:ext>
            </a:extLst>
          </p:cNvPr>
          <p:cNvSpPr txBox="1">
            <a:spLocks/>
          </p:cNvSpPr>
          <p:nvPr/>
        </p:nvSpPr>
        <p:spPr>
          <a:xfrm>
            <a:off x="6880775" y="2416483"/>
            <a:ext cx="5532967" cy="1644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ja-JP" kern="100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もちろん、覚えていますとも。</a:t>
            </a:r>
            <a:endParaRPr lang="en-US" altLang="ja-JP" kern="100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ja-JP" kern="100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二人とも腕っこきの漁師でした。</a:t>
            </a:r>
            <a:endParaRPr lang="en-US" altLang="ja-JP" kern="100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ja-JP" kern="100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本当に腕のいい漁師でした</a:t>
            </a:r>
            <a:r>
              <a:rPr lang="ja-JP" altLang="en-US" kern="100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。</a:t>
            </a:r>
            <a:endParaRPr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37C183B-0FF1-FC41-8544-05DAE74E7E81}"/>
              </a:ext>
            </a:extLst>
          </p:cNvPr>
          <p:cNvSpPr txBox="1">
            <a:spLocks/>
          </p:cNvSpPr>
          <p:nvPr/>
        </p:nvSpPr>
        <p:spPr>
          <a:xfrm>
            <a:off x="3409669" y="6363233"/>
            <a:ext cx="1319821" cy="49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ノーラ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2B5E7034-EC96-DE4E-B8E9-8DFE914E240D}"/>
              </a:ext>
            </a:extLst>
          </p:cNvPr>
          <p:cNvSpPr txBox="1">
            <a:spLocks/>
          </p:cNvSpPr>
          <p:nvPr/>
        </p:nvSpPr>
        <p:spPr>
          <a:xfrm>
            <a:off x="8773828" y="6384400"/>
            <a:ext cx="1319821" cy="49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老婦人</a:t>
            </a:r>
          </a:p>
        </p:txBody>
      </p:sp>
    </p:spTree>
    <p:extLst>
      <p:ext uri="{BB962C8B-B14F-4D97-AF65-F5344CB8AC3E}">
        <p14:creationId xmlns:p14="http://schemas.microsoft.com/office/powerpoint/2010/main" val="234765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あるインタビューのやりとり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6BE654-560B-284E-9E01-9BB338A9D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80" y="3735919"/>
            <a:ext cx="2668524" cy="32702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8495B9E-89FD-9741-B1C0-AD3197CD1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383" b="45187"/>
          <a:stretch/>
        </p:blipFill>
        <p:spPr>
          <a:xfrm flipH="1">
            <a:off x="6523057" y="4061181"/>
            <a:ext cx="2334932" cy="2817986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29D670D-0033-4641-91CC-17B611CE1D37}"/>
              </a:ext>
            </a:extLst>
          </p:cNvPr>
          <p:cNvSpPr txBox="1">
            <a:spLocks/>
          </p:cNvSpPr>
          <p:nvPr/>
        </p:nvSpPr>
        <p:spPr>
          <a:xfrm>
            <a:off x="563034" y="2684464"/>
            <a:ext cx="5257800" cy="1051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ja-JP" kern="100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ひょっとして、二人とも耳がきこえなかったのではありませんか</a:t>
            </a:r>
            <a:r>
              <a:rPr lang="ja-JP" altLang="en-US" kern="100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。</a:t>
            </a:r>
            <a:endParaRPr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FD5B827-12CB-A34B-9B1D-C2E8919092BC}"/>
              </a:ext>
            </a:extLst>
          </p:cNvPr>
          <p:cNvSpPr txBox="1">
            <a:spLocks/>
          </p:cNvSpPr>
          <p:nvPr/>
        </p:nvSpPr>
        <p:spPr>
          <a:xfrm>
            <a:off x="6880775" y="1698623"/>
            <a:ext cx="5532967" cy="359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そうそう、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いわれてみればその通りでした。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お二人とも耳が遠かったのです。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何ということでしょう。</a:t>
            </a:r>
            <a:endParaRPr lang="en-US" altLang="ja-JP" dirty="0">
              <a:effectLst/>
              <a:latin typeface="モッチーポップ E P" panose="02000903000000000000" pitchFamily="2" charset="-128"/>
              <a:ea typeface="モッチーポップ E P" panose="02000903000000000000" pitchFamily="2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ja-JP" dirty="0">
                <a:solidFill>
                  <a:srgbClr val="FF0000"/>
                </a:solidFill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すっかり忘れてしまう</a:t>
            </a:r>
            <a:r>
              <a:rPr lang="ja-JP" altLang="ja-JP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なんて</a:t>
            </a:r>
            <a:r>
              <a:rPr lang="ja-JP" altLang="en-US" dirty="0">
                <a:effectLst/>
                <a:latin typeface="モッチーポップ E P" panose="02000903000000000000" pitchFamily="2" charset="-128"/>
                <a:ea typeface="モッチーポップ E P" panose="02000903000000000000" pitchFamily="2" charset="-128"/>
                <a:cs typeface="Times New Roman" panose="02020603050405020304" pitchFamily="18" charset="0"/>
              </a:rPr>
              <a:t>。</a:t>
            </a:r>
            <a:endParaRPr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37C183B-0FF1-FC41-8544-05DAE74E7E81}"/>
              </a:ext>
            </a:extLst>
          </p:cNvPr>
          <p:cNvSpPr txBox="1">
            <a:spLocks/>
          </p:cNvSpPr>
          <p:nvPr/>
        </p:nvSpPr>
        <p:spPr>
          <a:xfrm>
            <a:off x="3409669" y="6363233"/>
            <a:ext cx="1319821" cy="49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ノーラ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2B5E7034-EC96-DE4E-B8E9-8DFE914E240D}"/>
              </a:ext>
            </a:extLst>
          </p:cNvPr>
          <p:cNvSpPr txBox="1">
            <a:spLocks/>
          </p:cNvSpPr>
          <p:nvPr/>
        </p:nvSpPr>
        <p:spPr>
          <a:xfrm>
            <a:off x="8773828" y="6384400"/>
            <a:ext cx="1319821" cy="49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老婦人</a:t>
            </a:r>
          </a:p>
        </p:txBody>
      </p:sp>
    </p:spTree>
    <p:extLst>
      <p:ext uri="{BB962C8B-B14F-4D97-AF65-F5344CB8AC3E}">
        <p14:creationId xmlns:p14="http://schemas.microsoft.com/office/powerpoint/2010/main" val="249173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8D7A1-AE04-3A46-974A-E9A40A5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どうして老婦人は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2</a:t>
            </a:r>
            <a:r>
              <a:rPr lang="ja-JP" altLang="en-US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人がろう者であることを忘れてしまったのだろう</a:t>
            </a:r>
            <a:r>
              <a:rPr lang="en-US" altLang="ja-JP" dirty="0">
                <a:latin typeface="モッチーポップ E P" panose="02000903000000000000" pitchFamily="2" charset="-128"/>
                <a:ea typeface="モッチーポップ E P" panose="02000903000000000000" pitchFamily="2" charset="-128"/>
              </a:rPr>
              <a:t>?</a:t>
            </a: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49D59F-5B89-1644-89BE-0596118C8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kumimoji="1" lang="en-US" altLang="ja-JP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  <a:p>
            <a:pPr marL="0" indent="0">
              <a:buNone/>
            </a:pPr>
            <a:endParaRPr kumimoji="1" lang="ja-JP" altLang="en-US" dirty="0">
              <a:latin typeface="モッチーポップ E P" panose="02000903000000000000" pitchFamily="2" charset="-128"/>
              <a:ea typeface="モッチーポップ E P" panose="020009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54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607DA8DC66104293A043B8AD2EE2B4" ma:contentTypeVersion="8" ma:contentTypeDescription="Create a new document." ma:contentTypeScope="" ma:versionID="6e3b5f345b6ad0beaa4a39e7aab83f08">
  <xsd:schema xmlns:xsd="http://www.w3.org/2001/XMLSchema" xmlns:xs="http://www.w3.org/2001/XMLSchema" xmlns:p="http://schemas.microsoft.com/office/2006/metadata/properties" xmlns:ns2="329b4cf3-bef7-41bb-98f1-fb04074954c4" targetNamespace="http://schemas.microsoft.com/office/2006/metadata/properties" ma:root="true" ma:fieldsID="c0dce062200c4884d2247be5886fad6d" ns2:_="">
    <xsd:import namespace="329b4cf3-bef7-41bb-98f1-fb0407495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b4cf3-bef7-41bb-98f1-fb04074954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9C9AF4-51A4-418B-96EF-EEDB041101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b4cf3-bef7-41bb-98f1-fb04074954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DC5E6B-F4CC-4FA6-82F0-983F14243F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D18DF06-7868-49AC-81C3-A0635658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Macintosh PowerPoint</Application>
  <PresentationFormat>ワイド画面</PresentationFormat>
  <Paragraphs>105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モッチーポップ E P</vt:lpstr>
      <vt:lpstr>游ゴシック</vt:lpstr>
      <vt:lpstr>游ゴシック Light</vt:lpstr>
      <vt:lpstr>Arial</vt:lpstr>
      <vt:lpstr>Office テーマ</vt:lpstr>
      <vt:lpstr>マーサズ・ヴィンヤード島の例から学ぶ</vt:lpstr>
      <vt:lpstr>デフ・コミュニティとは?</vt:lpstr>
      <vt:lpstr>聴覚障害ってどういうことだろう?</vt:lpstr>
      <vt:lpstr>マーサズ・ヴィンヤード島</vt:lpstr>
      <vt:lpstr>マーサズ・ヴィンヤード島</vt:lpstr>
      <vt:lpstr>みんなが手話で話した島</vt:lpstr>
      <vt:lpstr>あるインタビューのやりとり</vt:lpstr>
      <vt:lpstr>あるインタビューのやりとり</vt:lpstr>
      <vt:lpstr>どうして老婦人は2人がろう者であることを忘れてしまったのだろう?</vt:lpstr>
      <vt:lpstr>PowerPoint プレゼンテーション</vt:lpstr>
      <vt:lpstr>PowerPoint プレゼンテーション</vt:lpstr>
      <vt:lpstr>ろう者に対する島民の考え</vt:lpstr>
      <vt:lpstr>【キーワード】マジョリティとマイノリティ</vt:lpstr>
      <vt:lpstr>聴覚障害者はマジョリティ?マイノリティ?</vt:lpstr>
      <vt:lpstr>聴覚障害ってどういうことだろう? もう一度考えてみよう。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マーサズ・ヴィンヤード島の例から学ぶ</dc:title>
  <dc:creator>下森 めぐみ</dc:creator>
  <cp:lastModifiedBy>辻田 望</cp:lastModifiedBy>
  <cp:revision>9</cp:revision>
  <dcterms:created xsi:type="dcterms:W3CDTF">2021-12-01T07:33:35Z</dcterms:created>
  <dcterms:modified xsi:type="dcterms:W3CDTF">2022-03-25T05:28:44Z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0x010100A8607DA8DC66104293A043B8AD2EE2B4</vt:lpwstr>
  </property>
</Properties>
</file>