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71" r:id="rId10"/>
    <p:sldId id="261" r:id="rId11"/>
    <p:sldId id="264" r:id="rId12"/>
    <p:sldId id="265" r:id="rId13"/>
    <p:sldId id="272" r:id="rId14"/>
    <p:sldId id="262" r:id="rId15"/>
    <p:sldId id="273" r:id="rId16"/>
    <p:sldId id="266" r:id="rId17"/>
    <p:sldId id="267" r:id="rId18"/>
    <p:sldId id="274" r:id="rId19"/>
    <p:sldId id="268" r:id="rId20"/>
    <p:sldId id="275" r:id="rId21"/>
    <p:sldId id="269" r:id="rId22"/>
    <p:sldId id="270" r:id="rId23"/>
    <p:sldId id="276" r:id="rId2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BF1121-C391-4FCB-9055-AD2D8DF751AA}" v="19" dt="2021-12-14T01:19:37.3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江原 汐音" userId="620fb0d4-814e-4dd4-bcc8-3e92928e1b82" providerId="ADAL" clId="{7CBF1121-C391-4FCB-9055-AD2D8DF751AA}"/>
    <pc:docChg chg="undo custSel addSld delSld modSld">
      <pc:chgData name="江原 汐音" userId="620fb0d4-814e-4dd4-bcc8-3e92928e1b82" providerId="ADAL" clId="{7CBF1121-C391-4FCB-9055-AD2D8DF751AA}" dt="2021-12-14T01:20:46.875" v="850" actId="1076"/>
      <pc:docMkLst>
        <pc:docMk/>
      </pc:docMkLst>
      <pc:sldChg chg="modSp mod">
        <pc:chgData name="江原 汐音" userId="620fb0d4-814e-4dd4-bcc8-3e92928e1b82" providerId="ADAL" clId="{7CBF1121-C391-4FCB-9055-AD2D8DF751AA}" dt="2021-12-14T00:51:11.870" v="60" actId="20577"/>
        <pc:sldMkLst>
          <pc:docMk/>
          <pc:sldMk cId="3176879357" sldId="260"/>
        </pc:sldMkLst>
        <pc:spChg chg="mod">
          <ac:chgData name="江原 汐音" userId="620fb0d4-814e-4dd4-bcc8-3e92928e1b82" providerId="ADAL" clId="{7CBF1121-C391-4FCB-9055-AD2D8DF751AA}" dt="2021-12-14T00:51:11.870" v="60" actId="20577"/>
          <ac:spMkLst>
            <pc:docMk/>
            <pc:sldMk cId="3176879357" sldId="260"/>
            <ac:spMk id="3" creationId="{405674FD-375D-4442-BA00-AF85A9CB1A06}"/>
          </ac:spMkLst>
        </pc:spChg>
      </pc:sldChg>
      <pc:sldChg chg="addSp modSp mod">
        <pc:chgData name="江原 汐音" userId="620fb0d4-814e-4dd4-bcc8-3e92928e1b82" providerId="ADAL" clId="{7CBF1121-C391-4FCB-9055-AD2D8DF751AA}" dt="2021-12-14T00:53:07.238" v="155" actId="1076"/>
        <pc:sldMkLst>
          <pc:docMk/>
          <pc:sldMk cId="493279574" sldId="265"/>
        </pc:sldMkLst>
        <pc:spChg chg="mod">
          <ac:chgData name="江原 汐音" userId="620fb0d4-814e-4dd4-bcc8-3e92928e1b82" providerId="ADAL" clId="{7CBF1121-C391-4FCB-9055-AD2D8DF751AA}" dt="2021-12-14T00:53:07.238" v="155" actId="1076"/>
          <ac:spMkLst>
            <pc:docMk/>
            <pc:sldMk cId="493279574" sldId="265"/>
            <ac:spMk id="3" creationId="{651ABBA6-8FDD-4B9D-8B51-998D386C4050}"/>
          </ac:spMkLst>
        </pc:spChg>
        <pc:spChg chg="add mod">
          <ac:chgData name="江原 汐音" userId="620fb0d4-814e-4dd4-bcc8-3e92928e1b82" providerId="ADAL" clId="{7CBF1121-C391-4FCB-9055-AD2D8DF751AA}" dt="2021-12-08T03:26:14.261" v="39" actId="404"/>
          <ac:spMkLst>
            <pc:docMk/>
            <pc:sldMk cId="493279574" sldId="265"/>
            <ac:spMk id="4" creationId="{38CC2CC3-BE63-49C3-9A68-03B8F12E0855}"/>
          </ac:spMkLst>
        </pc:spChg>
        <pc:picChg chg="add mod">
          <ac:chgData name="江原 汐音" userId="620fb0d4-814e-4dd4-bcc8-3e92928e1b82" providerId="ADAL" clId="{7CBF1121-C391-4FCB-9055-AD2D8DF751AA}" dt="2021-12-08T03:24:46.597" v="6" actId="1076"/>
          <ac:picMkLst>
            <pc:docMk/>
            <pc:sldMk cId="493279574" sldId="265"/>
            <ac:picMk id="1026" creationId="{687BFEFD-F4C2-42EF-87D7-6B31083FAC90}"/>
          </ac:picMkLst>
        </pc:picChg>
      </pc:sldChg>
      <pc:sldChg chg="modSp mod">
        <pc:chgData name="江原 汐音" userId="620fb0d4-814e-4dd4-bcc8-3e92928e1b82" providerId="ADAL" clId="{7CBF1121-C391-4FCB-9055-AD2D8DF751AA}" dt="2021-12-14T00:54:03.502" v="235" actId="20577"/>
        <pc:sldMkLst>
          <pc:docMk/>
          <pc:sldMk cId="4047931131" sldId="266"/>
        </pc:sldMkLst>
        <pc:spChg chg="mod">
          <ac:chgData name="江原 汐音" userId="620fb0d4-814e-4dd4-bcc8-3e92928e1b82" providerId="ADAL" clId="{7CBF1121-C391-4FCB-9055-AD2D8DF751AA}" dt="2021-12-14T00:54:03.502" v="235" actId="20577"/>
          <ac:spMkLst>
            <pc:docMk/>
            <pc:sldMk cId="4047931131" sldId="266"/>
            <ac:spMk id="2" creationId="{ACAE879E-FCD7-464C-83CB-5B546ADD0FC9}"/>
          </ac:spMkLst>
        </pc:spChg>
      </pc:sldChg>
      <pc:sldChg chg="addSp modSp mod">
        <pc:chgData name="江原 汐音" userId="620fb0d4-814e-4dd4-bcc8-3e92928e1b82" providerId="ADAL" clId="{7CBF1121-C391-4FCB-9055-AD2D8DF751AA}" dt="2021-12-14T00:56:45.494" v="312" actId="692"/>
        <pc:sldMkLst>
          <pc:docMk/>
          <pc:sldMk cId="4000250611" sldId="267"/>
        </pc:sldMkLst>
        <pc:spChg chg="add mod">
          <ac:chgData name="江原 汐音" userId="620fb0d4-814e-4dd4-bcc8-3e92928e1b82" providerId="ADAL" clId="{7CBF1121-C391-4FCB-9055-AD2D8DF751AA}" dt="2021-12-14T00:56:45.494" v="312" actId="692"/>
          <ac:spMkLst>
            <pc:docMk/>
            <pc:sldMk cId="4000250611" sldId="267"/>
            <ac:spMk id="4" creationId="{85E65F89-9AD6-48AA-B569-6F0190FFA372}"/>
          </ac:spMkLst>
        </pc:spChg>
      </pc:sldChg>
      <pc:sldChg chg="modSp mod">
        <pc:chgData name="江原 汐音" userId="620fb0d4-814e-4dd4-bcc8-3e92928e1b82" providerId="ADAL" clId="{7CBF1121-C391-4FCB-9055-AD2D8DF751AA}" dt="2021-12-14T00:53:24.979" v="175" actId="20577"/>
        <pc:sldMkLst>
          <pc:docMk/>
          <pc:sldMk cId="4046482565" sldId="271"/>
        </pc:sldMkLst>
        <pc:spChg chg="mod">
          <ac:chgData name="江原 汐音" userId="620fb0d4-814e-4dd4-bcc8-3e92928e1b82" providerId="ADAL" clId="{7CBF1121-C391-4FCB-9055-AD2D8DF751AA}" dt="2021-12-14T00:53:24.979" v="175" actId="20577"/>
          <ac:spMkLst>
            <pc:docMk/>
            <pc:sldMk cId="4046482565" sldId="271"/>
            <ac:spMk id="3" creationId="{405674FD-375D-4442-BA00-AF85A9CB1A06}"/>
          </ac:spMkLst>
        </pc:spChg>
      </pc:sldChg>
      <pc:sldChg chg="modSp mod">
        <pc:chgData name="江原 汐音" userId="620fb0d4-814e-4dd4-bcc8-3e92928e1b82" providerId="ADAL" clId="{7CBF1121-C391-4FCB-9055-AD2D8DF751AA}" dt="2021-12-14T00:53:34.056" v="195" actId="20577"/>
        <pc:sldMkLst>
          <pc:docMk/>
          <pc:sldMk cId="2391862298" sldId="272"/>
        </pc:sldMkLst>
        <pc:spChg chg="mod">
          <ac:chgData name="江原 汐音" userId="620fb0d4-814e-4dd4-bcc8-3e92928e1b82" providerId="ADAL" clId="{7CBF1121-C391-4FCB-9055-AD2D8DF751AA}" dt="2021-12-14T00:53:34.056" v="195" actId="20577"/>
          <ac:spMkLst>
            <pc:docMk/>
            <pc:sldMk cId="2391862298" sldId="272"/>
            <ac:spMk id="3" creationId="{405674FD-375D-4442-BA00-AF85A9CB1A06}"/>
          </ac:spMkLst>
        </pc:spChg>
      </pc:sldChg>
      <pc:sldChg chg="modSp mod">
        <pc:chgData name="江原 汐音" userId="620fb0d4-814e-4dd4-bcc8-3e92928e1b82" providerId="ADAL" clId="{7CBF1121-C391-4FCB-9055-AD2D8DF751AA}" dt="2021-12-14T00:53:45.196" v="215" actId="20577"/>
        <pc:sldMkLst>
          <pc:docMk/>
          <pc:sldMk cId="2110642806" sldId="273"/>
        </pc:sldMkLst>
        <pc:spChg chg="mod">
          <ac:chgData name="江原 汐音" userId="620fb0d4-814e-4dd4-bcc8-3e92928e1b82" providerId="ADAL" clId="{7CBF1121-C391-4FCB-9055-AD2D8DF751AA}" dt="2021-12-14T00:53:45.196" v="215" actId="20577"/>
          <ac:spMkLst>
            <pc:docMk/>
            <pc:sldMk cId="2110642806" sldId="273"/>
            <ac:spMk id="3" creationId="{405674FD-375D-4442-BA00-AF85A9CB1A06}"/>
          </ac:spMkLst>
        </pc:spChg>
      </pc:sldChg>
      <pc:sldChg chg="new del">
        <pc:chgData name="江原 汐音" userId="620fb0d4-814e-4dd4-bcc8-3e92928e1b82" providerId="ADAL" clId="{7CBF1121-C391-4FCB-9055-AD2D8DF751AA}" dt="2021-12-14T00:57:08.441" v="314" actId="680"/>
        <pc:sldMkLst>
          <pc:docMk/>
          <pc:sldMk cId="3124056391" sldId="275"/>
        </pc:sldMkLst>
      </pc:sldChg>
      <pc:sldChg chg="addSp delSp modSp new mod">
        <pc:chgData name="江原 汐音" userId="620fb0d4-814e-4dd4-bcc8-3e92928e1b82" providerId="ADAL" clId="{7CBF1121-C391-4FCB-9055-AD2D8DF751AA}" dt="2021-12-14T01:20:46.875" v="850" actId="1076"/>
        <pc:sldMkLst>
          <pc:docMk/>
          <pc:sldMk cId="3947311603" sldId="275"/>
        </pc:sldMkLst>
        <pc:spChg chg="mod">
          <ac:chgData name="江原 汐音" userId="620fb0d4-814e-4dd4-bcc8-3e92928e1b82" providerId="ADAL" clId="{7CBF1121-C391-4FCB-9055-AD2D8DF751AA}" dt="2021-12-14T01:05:02.900" v="356" actId="1076"/>
          <ac:spMkLst>
            <pc:docMk/>
            <pc:sldMk cId="3947311603" sldId="275"/>
            <ac:spMk id="2" creationId="{50D4B3A5-32F6-426D-B768-FA0E0E2CAD61}"/>
          </ac:spMkLst>
        </pc:spChg>
        <pc:spChg chg="add del">
          <ac:chgData name="江原 汐音" userId="620fb0d4-814e-4dd4-bcc8-3e92928e1b82" providerId="ADAL" clId="{7CBF1121-C391-4FCB-9055-AD2D8DF751AA}" dt="2021-12-14T01:07:52.763" v="411" actId="3680"/>
          <ac:spMkLst>
            <pc:docMk/>
            <pc:sldMk cId="3947311603" sldId="275"/>
            <ac:spMk id="3" creationId="{6E8AE010-B58E-4474-9CE6-DB703B0D9F52}"/>
          </ac:spMkLst>
        </pc:spChg>
        <pc:spChg chg="add mod">
          <ac:chgData name="江原 汐音" userId="620fb0d4-814e-4dd4-bcc8-3e92928e1b82" providerId="ADAL" clId="{7CBF1121-C391-4FCB-9055-AD2D8DF751AA}" dt="2021-12-14T01:20:33.383" v="849" actId="1076"/>
          <ac:spMkLst>
            <pc:docMk/>
            <pc:sldMk cId="3947311603" sldId="275"/>
            <ac:spMk id="7" creationId="{C69AC638-BF78-4074-84EC-D994E6B2097C}"/>
          </ac:spMkLst>
        </pc:spChg>
        <pc:graphicFrameChg chg="add del mod ord modGraphic">
          <ac:chgData name="江原 汐音" userId="620fb0d4-814e-4dd4-bcc8-3e92928e1b82" providerId="ADAL" clId="{7CBF1121-C391-4FCB-9055-AD2D8DF751AA}" dt="2021-12-14T01:07:07.860" v="408" actId="3680"/>
          <ac:graphicFrameMkLst>
            <pc:docMk/>
            <pc:sldMk cId="3947311603" sldId="275"/>
            <ac:graphicFrameMk id="4" creationId="{FE4C78ED-B403-4B20-8A93-D99157982005}"/>
          </ac:graphicFrameMkLst>
        </pc:graphicFrameChg>
        <pc:graphicFrameChg chg="add del mod ord modGraphic">
          <ac:chgData name="江原 汐音" userId="620fb0d4-814e-4dd4-bcc8-3e92928e1b82" providerId="ADAL" clId="{7CBF1121-C391-4FCB-9055-AD2D8DF751AA}" dt="2021-12-14T01:07:46.508" v="410" actId="3680"/>
          <ac:graphicFrameMkLst>
            <pc:docMk/>
            <pc:sldMk cId="3947311603" sldId="275"/>
            <ac:graphicFrameMk id="5" creationId="{800AF25C-018B-4B48-B3CF-237CD6242A45}"/>
          </ac:graphicFrameMkLst>
        </pc:graphicFrameChg>
        <pc:graphicFrameChg chg="add mod ord modGraphic">
          <ac:chgData name="江原 汐音" userId="620fb0d4-814e-4dd4-bcc8-3e92928e1b82" providerId="ADAL" clId="{7CBF1121-C391-4FCB-9055-AD2D8DF751AA}" dt="2021-12-14T01:20:46.875" v="850" actId="1076"/>
          <ac:graphicFrameMkLst>
            <pc:docMk/>
            <pc:sldMk cId="3947311603" sldId="275"/>
            <ac:graphicFrameMk id="6" creationId="{D7B2CBB4-0F9C-4711-A5B8-FBB7F9AAD83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AD99C0-8BB1-4863-B517-C1E4412B8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3A322AD-EF8A-49B6-9B73-9FA9C19CE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1A5620-185A-4CFC-BFE3-10126D92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E7FC-6329-47F0-9F8E-3FC95FA3770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71667E-0D16-46A8-8FFB-9002E7B7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D160DF-C392-4D73-9AE3-1CBAC33F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E11F-5F2B-41EB-BFF7-4807709AB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33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CB2139-6384-499A-B331-A97775458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911336-7A67-4186-8451-E6FD98CFD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AB5E1B-3FD7-48E1-BF2A-E13DD1B0F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E7FC-6329-47F0-9F8E-3FC95FA3770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C63EC5-154A-4AD5-891F-B29B7AB6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D5E12A-9F9B-4175-BC13-D510A2706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E11F-5F2B-41EB-BFF7-4807709AB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61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8F985CF-2E75-46B1-967E-D47AB4A3B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5C985B3-3AD2-4BB7-8BD3-D120257E1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A27DB0-C3AA-4FCF-A619-06D657218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E7FC-6329-47F0-9F8E-3FC95FA3770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A4BA9C-5CA8-4E30-B861-371E71BFD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384C2A-FACA-4842-BAC6-5AB2AC75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E11F-5F2B-41EB-BFF7-4807709AB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956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526E6E-42F4-4962-897B-6DFC1C980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16416D-2EB8-4FAE-9E06-E9644C3BC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B6BEFB-5AA5-4362-B222-5023ACD8E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E7FC-6329-47F0-9F8E-3FC95FA3770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65556E-A703-4B79-9E4D-3BBE7EA60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85B0DF-20B7-4185-8C37-11901BD47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E11F-5F2B-41EB-BFF7-4807709AB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53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551B4A-82F7-4A16-83F0-44C73CF7E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C02A44-6BDB-4B34-B5CB-C3EAFD81F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16CF11-5F23-4F7C-A79F-160187645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E7FC-6329-47F0-9F8E-3FC95FA3770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46A260-081C-41FA-BBD6-B4A0CC6E1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E5310E-AF2C-4E9F-A527-723FB833E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E11F-5F2B-41EB-BFF7-4807709AB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03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9E9123-6124-42D9-A1C3-2B609CA7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5E1019-8082-4E88-BBEF-38E7A02AA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D16D9F-C911-4325-8D46-16BC9F9A0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309390-2BB0-4CE3-8FFE-6FEE50E07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E7FC-6329-47F0-9F8E-3FC95FA3770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6594F8-EDEB-43C4-94CE-79A8DB54A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25AAFD-8670-4E06-ACDD-D98DE659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E11F-5F2B-41EB-BFF7-4807709AB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31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251B86-4093-4440-B729-D812D11BF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938462-6636-41ED-B12F-04B9A1E9D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65F12C-7C12-4DC4-9840-AF7F90846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B006B8-6F73-478D-A9E9-7D88F1DFA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D0A4642-E7A5-4E17-9B55-2352081E5E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6E4230E-40EB-4E2F-BB41-83D2D340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E7FC-6329-47F0-9F8E-3FC95FA3770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F9A191E-BEC8-465E-A3A7-1D50FA76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9E6A38-AAB7-46B1-8A2F-9D4BD4C10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E11F-5F2B-41EB-BFF7-4807709AB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88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A7F187-A6B2-475C-BABB-4807E2B73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F2E289-8A8C-4063-82AE-7BDFDD46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E7FC-6329-47F0-9F8E-3FC95FA3770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1F7FA98-EA5F-4989-BF68-DEC1ABA10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A9EAB0-5618-4B0B-B990-74687314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E11F-5F2B-41EB-BFF7-4807709AB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29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DC0541C-B9B2-474E-8190-3DC142DD5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E7FC-6329-47F0-9F8E-3FC95FA3770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491C35-7E6F-496B-AD90-6AFE43FBD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DE446CD-5AD8-41DA-BAC6-5E92D9365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E11F-5F2B-41EB-BFF7-4807709AB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23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D98E1A-7C4F-485C-AEDA-32D4D181E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E952B0-8D8A-40B2-956C-4C67ADF24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0ABD5D4-9079-429F-8098-125A53720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CB87E4-9133-4721-B313-C747D1C84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E7FC-6329-47F0-9F8E-3FC95FA3770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69AD3-2A2C-4FEB-8D7F-55F09CD1D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C7AE57-377A-4AF3-927E-7BB7903BF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E11F-5F2B-41EB-BFF7-4807709AB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54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1681FE-BF69-4658-BA82-C8A71E119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8FB71B1-3E47-4317-AAA7-76DFA72EA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DC950B-F0C8-4000-9DAD-4825F5846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80F3D4-4DD8-4905-9062-748899B26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E7FC-6329-47F0-9F8E-3FC95FA37708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CC4D54-0C53-4815-B67C-0109D0F15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971ACA-9066-47E7-81C4-8C5B91CD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E11F-5F2B-41EB-BFF7-4807709AB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7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27ACF78-197C-4667-B08E-225D1902B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E651EE-4789-4716-8F57-E15D9249F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897A4F-1DCF-44C6-B60B-16DA683E4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4C9FE7FC-6329-47F0-9F8E-3FC95FA37708}" type="datetimeFigureOut">
              <a:rPr lang="ja-JP" altLang="en-US" smtClean="0"/>
              <a:pPr/>
              <a:t>2022/3/25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E9AC4D-9E32-4E84-8E2D-670B0E74C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67B9CC-A2FD-4302-B84F-6BCA2F0FCE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9F60E11F-5F2B-41EB-BFF7-4807709AB37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608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zk56kNxgMQ?feature=oembe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kyo-db.or.jp/" TargetMode="External"/><Relationship Id="rId2" Type="http://schemas.openxmlformats.org/officeDocument/2006/relationships/hyperlink" Target="http://www.jdba.or.jp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tUDgx7ex-0?feature=oembed" TargetMode="External"/><Relationship Id="rId4" Type="http://schemas.openxmlformats.org/officeDocument/2006/relationships/hyperlink" Target="https://youtu.be/dtUDgx7ex-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40BDBA-13DB-43AE-BCF1-01957BE47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1256"/>
            <a:ext cx="9144000" cy="1995488"/>
          </a:xfrm>
        </p:spPr>
        <p:txBody>
          <a:bodyPr/>
          <a:lstStyle/>
          <a:p>
            <a:r>
              <a:rPr kumimoji="1" lang="ja-JP" altLang="en-US" dirty="0"/>
              <a:t>手話を使うコミュニティには誰がいる？</a:t>
            </a:r>
          </a:p>
        </p:txBody>
      </p:sp>
    </p:spTree>
    <p:extLst>
      <p:ext uri="{BB962C8B-B14F-4D97-AF65-F5344CB8AC3E}">
        <p14:creationId xmlns:p14="http://schemas.microsoft.com/office/powerpoint/2010/main" val="2251848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7E2D6-8190-4B31-83E3-84423D1D9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6560"/>
            <a:ext cx="12232640" cy="113252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dirty="0"/>
              <a:t>では、盲ろう者はどのようにコミュニケーションを取るのだろう？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5674FD-375D-4442-BA00-AF85A9CB1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0240"/>
            <a:ext cx="10934700" cy="4724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dirty="0"/>
              <a:t>〈</a:t>
            </a:r>
            <a:r>
              <a:rPr kumimoji="1" lang="ja-JP" altLang="en-US" sz="3200" dirty="0"/>
              <a:t>コミュニケーション方法について考えるのに必要な言葉</a:t>
            </a:r>
            <a:r>
              <a:rPr kumimoji="1" lang="en-US" altLang="ja-JP" sz="3200" dirty="0"/>
              <a:t>〉</a:t>
            </a: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chemeClr val="bg1">
                    <a:lumMod val="65000"/>
                  </a:schemeClr>
                </a:solidFill>
              </a:rPr>
              <a:t>・</a:t>
            </a:r>
            <a:r>
              <a:rPr lang="ja-JP" altLang="en-US" sz="3200" dirty="0">
                <a:solidFill>
                  <a:schemeClr val="bg1">
                    <a:lumMod val="65000"/>
                  </a:schemeClr>
                </a:solidFill>
              </a:rPr>
              <a:t>先天性の</a:t>
            </a:r>
            <a:r>
              <a:rPr kumimoji="1" lang="ja-JP" altLang="en-US" sz="3200" dirty="0">
                <a:solidFill>
                  <a:schemeClr val="bg1">
                    <a:lumMod val="65000"/>
                  </a:schemeClr>
                </a:solidFill>
              </a:rPr>
              <a:t>盲ろう者</a:t>
            </a:r>
            <a:endParaRPr kumimoji="1" lang="en-US" altLang="ja-JP" sz="32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chemeClr val="bg1">
                    <a:lumMod val="65000"/>
                  </a:schemeClr>
                </a:solidFill>
              </a:rPr>
              <a:t>・「盲ベース」の盲ろう者</a:t>
            </a:r>
            <a:endParaRPr kumimoji="1" lang="en-US" altLang="ja-JP" sz="32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・「ろうベース」の盲ろう者</a:t>
            </a:r>
            <a:endParaRPr kumimoji="1"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chemeClr val="bg1">
                    <a:lumMod val="65000"/>
                  </a:schemeClr>
                </a:solidFill>
              </a:rPr>
              <a:t>・その他</a:t>
            </a:r>
          </a:p>
        </p:txBody>
      </p:sp>
    </p:spTree>
    <p:extLst>
      <p:ext uri="{BB962C8B-B14F-4D97-AF65-F5344CB8AC3E}">
        <p14:creationId xmlns:p14="http://schemas.microsoft.com/office/powerpoint/2010/main" val="2391862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92A26B-4690-4FF3-93CD-1B396406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「ろうベース」とは？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F21D32-B153-4F56-994D-A1303BC50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1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/>
              <a:t>はじめは、聞こえない・聞こえにくい状態で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手話でのコミュニケーションをしていたが、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のちに目が見えない・見えにくくなった状態。</a:t>
            </a:r>
            <a:endParaRPr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→では、どんな方法でコミュニケーションを取るのだろう。</a:t>
            </a:r>
            <a:endParaRPr kumimoji="1" lang="ja-JP" altLang="en-US" sz="3200" dirty="0"/>
          </a:p>
          <a:p>
            <a:pPr marL="0" indent="0">
              <a:buNone/>
            </a:pPr>
            <a:endParaRPr kumimoji="1" lang="ja-JP" altLang="en-US" sz="32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602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7E2D6-8190-4B31-83E3-84423D1D9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6560"/>
            <a:ext cx="12232640" cy="113252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dirty="0"/>
              <a:t>では、盲ろう者はどのようにコミュニケーションを取るのだろう？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5674FD-375D-4442-BA00-AF85A9CB1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0240"/>
            <a:ext cx="10934700" cy="4724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dirty="0"/>
              <a:t>〈</a:t>
            </a:r>
            <a:r>
              <a:rPr kumimoji="1" lang="ja-JP" altLang="en-US" sz="3200" dirty="0"/>
              <a:t>コミュニケーション方法について考えるのに必要な言葉</a:t>
            </a:r>
            <a:r>
              <a:rPr kumimoji="1" lang="en-US" altLang="ja-JP" sz="3200" dirty="0"/>
              <a:t>〉</a:t>
            </a: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・</a:t>
            </a:r>
            <a:r>
              <a:rPr lang="ja-JP" altLang="en-US" sz="3200" dirty="0"/>
              <a:t>先天性の</a:t>
            </a:r>
            <a:r>
              <a:rPr kumimoji="1" lang="ja-JP" altLang="en-US" sz="3200" dirty="0"/>
              <a:t>盲ろう者</a:t>
            </a:r>
            <a:endParaRPr kumimoji="1"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chemeClr val="bg1">
                    <a:lumMod val="65000"/>
                  </a:schemeClr>
                </a:solidFill>
              </a:rPr>
              <a:t>・「盲ベース」の盲ろう者</a:t>
            </a:r>
            <a:endParaRPr kumimoji="1" lang="en-US" altLang="ja-JP" sz="32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chemeClr val="bg1">
                    <a:lumMod val="65000"/>
                  </a:schemeClr>
                </a:solidFill>
              </a:rPr>
              <a:t>・「ろうベース」の盲ろう者</a:t>
            </a:r>
            <a:endParaRPr kumimoji="1" lang="en-US" altLang="ja-JP" sz="32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chemeClr val="bg1">
                    <a:lumMod val="65000"/>
                  </a:schemeClr>
                </a:solidFill>
              </a:rPr>
              <a:t>・その他</a:t>
            </a:r>
          </a:p>
        </p:txBody>
      </p:sp>
    </p:spTree>
    <p:extLst>
      <p:ext uri="{BB962C8B-B14F-4D97-AF65-F5344CB8AC3E}">
        <p14:creationId xmlns:p14="http://schemas.microsoft.com/office/powerpoint/2010/main" val="2110642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AE879E-FCD7-464C-83CB-5B546ADD0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「</a:t>
            </a:r>
            <a:r>
              <a:rPr lang="ja-JP" altLang="en-US" dirty="0"/>
              <a:t>先天性の</a:t>
            </a:r>
            <a:r>
              <a:rPr kumimoji="1" lang="ja-JP" altLang="en-US" dirty="0"/>
              <a:t>盲ろう者」の森敦史さん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F59033-4935-4ABB-A4F1-A6F787010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・生まれつき盲ろう者で大学・大学院卒業</a:t>
            </a:r>
          </a:p>
        </p:txBody>
      </p:sp>
      <p:pic>
        <p:nvPicPr>
          <p:cNvPr id="4" name="オンライン メディア 3" title="左手で手話を「読」み　大学院で学ぶ森敦史さん">
            <a:hlinkClick r:id="" action="ppaction://media"/>
            <a:extLst>
              <a:ext uri="{FF2B5EF4-FFF2-40B4-BE49-F238E27FC236}">
                <a16:creationId xmlns:a16="http://schemas.microsoft.com/office/drawing/2014/main" id="{C2E02B18-9516-4970-A26C-3E10C63E7D8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08200" y="1712912"/>
            <a:ext cx="7975600" cy="450621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2D48B3-AB56-4008-960D-1FA3DFD4A9D6}"/>
              </a:ext>
            </a:extLst>
          </p:cNvPr>
          <p:cNvSpPr txBox="1"/>
          <p:nvPr/>
        </p:nvSpPr>
        <p:spPr>
          <a:xfrm>
            <a:off x="8486775" y="6470413"/>
            <a:ext cx="370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https://youtu.be/yzk56kNxgMQ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793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DACE70-B2A6-48F6-8E64-379B28AA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森敦史</a:t>
            </a:r>
            <a:r>
              <a:rPr kumimoji="1" lang="ja-JP" altLang="en-US" dirty="0"/>
              <a:t>さんが使っていたのは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1ABBA6-8FDD-4B9D-8B51-998D386C4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触手話</a:t>
            </a:r>
            <a:endParaRPr kumimoji="1"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全盲ろう者の場合は、相手の手話が見えないため、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手話の形を手で触って読み取る。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E65F89-9AD6-48AA-B569-6F0190FFA372}"/>
              </a:ext>
            </a:extLst>
          </p:cNvPr>
          <p:cNvSpPr txBox="1"/>
          <p:nvPr/>
        </p:nvSpPr>
        <p:spPr>
          <a:xfrm>
            <a:off x="3971925" y="5400675"/>
            <a:ext cx="81153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この方法はろうベースの盲ろう者も使用します。</a:t>
            </a:r>
          </a:p>
        </p:txBody>
      </p:sp>
    </p:spTree>
    <p:extLst>
      <p:ext uri="{BB962C8B-B14F-4D97-AF65-F5344CB8AC3E}">
        <p14:creationId xmlns:p14="http://schemas.microsoft.com/office/powerpoint/2010/main" val="4000250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011EEF-6B44-41E6-923E-4FBD04404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2766218"/>
            <a:ext cx="8610600" cy="1325563"/>
          </a:xfrm>
        </p:spPr>
        <p:txBody>
          <a:bodyPr/>
          <a:lstStyle/>
          <a:p>
            <a:r>
              <a:rPr kumimoji="1" lang="ja-JP" altLang="en-US" dirty="0"/>
              <a:t>ここからは、みんなで考えてみよう。</a:t>
            </a:r>
          </a:p>
        </p:txBody>
      </p:sp>
    </p:spTree>
    <p:extLst>
      <p:ext uri="{BB962C8B-B14F-4D97-AF65-F5344CB8AC3E}">
        <p14:creationId xmlns:p14="http://schemas.microsoft.com/office/powerpoint/2010/main" val="196999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55F2B7-E088-4B56-81C7-8634FCEEC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542" y="104775"/>
            <a:ext cx="8780066" cy="1325563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では、「ろうベース」の弱視ろうの人だったら、</a:t>
            </a:r>
            <a:br>
              <a:rPr kumimoji="1" lang="en-US" altLang="ja-JP" sz="3600" dirty="0"/>
            </a:br>
            <a:r>
              <a:rPr kumimoji="1" lang="ja-JP" altLang="en-US" sz="3600" dirty="0"/>
              <a:t>どんなふうにコミュニケーションをとる？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BA3823-6178-4DBE-839E-7D824979A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430338"/>
            <a:ext cx="5157787" cy="58102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ぼやけて見える弱視ろう者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716B7C-0003-4711-8373-786129B92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85975"/>
            <a:ext cx="5157787" cy="4667250"/>
          </a:xfrm>
          <a:ln>
            <a:solidFill>
              <a:schemeClr val="tx1"/>
            </a:solidFill>
          </a:ln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6096C2D-9FF5-44E7-A9AE-0AED8AAEC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603" y="1430337"/>
            <a:ext cx="5183188" cy="581026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見える範囲が狭い弱視ろう者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899BD44-F691-447E-AA51-31D88996A7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85975"/>
            <a:ext cx="5183188" cy="4667250"/>
          </a:xfrm>
          <a:ln>
            <a:solidFill>
              <a:schemeClr val="tx1"/>
            </a:solidFill>
          </a:ln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1013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D4B3A5-32F6-426D-B768-FA0E0E2CA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037"/>
            <a:ext cx="10515600" cy="1016000"/>
          </a:xfrm>
        </p:spPr>
        <p:txBody>
          <a:bodyPr/>
          <a:lstStyle/>
          <a:p>
            <a:r>
              <a:rPr kumimoji="1" lang="ja-JP" altLang="en-US" dirty="0"/>
              <a:t>「盲ろう者」と言ってもさまざま！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D7B2CBB4-0F9C-4711-A5B8-FBB7F9AAD8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171129"/>
              </p:ext>
            </p:extLst>
          </p:nvPr>
        </p:nvGraphicFramePr>
        <p:xfrm>
          <a:off x="503039" y="1442521"/>
          <a:ext cx="11185922" cy="4619626"/>
        </p:xfrm>
        <a:graphic>
          <a:graphicData uri="http://schemas.openxmlformats.org/drawingml/2006/table">
            <a:tbl>
              <a:tblPr firstRow="1" bandRow="1"/>
              <a:tblGrid>
                <a:gridCol w="813246">
                  <a:extLst>
                    <a:ext uri="{9D8B030D-6E8A-4147-A177-3AD203B41FA5}">
                      <a16:colId xmlns:a16="http://schemas.microsoft.com/office/drawing/2014/main" val="828013502"/>
                    </a:ext>
                  </a:extLst>
                </a:gridCol>
                <a:gridCol w="946498">
                  <a:extLst>
                    <a:ext uri="{9D8B030D-6E8A-4147-A177-3AD203B41FA5}">
                      <a16:colId xmlns:a16="http://schemas.microsoft.com/office/drawing/2014/main" val="3919749639"/>
                    </a:ext>
                  </a:extLst>
                </a:gridCol>
                <a:gridCol w="1590675">
                  <a:extLst>
                    <a:ext uri="{9D8B030D-6E8A-4147-A177-3AD203B41FA5}">
                      <a16:colId xmlns:a16="http://schemas.microsoft.com/office/drawing/2014/main" val="3228113790"/>
                    </a:ext>
                  </a:extLst>
                </a:gridCol>
                <a:gridCol w="1575792">
                  <a:extLst>
                    <a:ext uri="{9D8B030D-6E8A-4147-A177-3AD203B41FA5}">
                      <a16:colId xmlns:a16="http://schemas.microsoft.com/office/drawing/2014/main" val="1758621159"/>
                    </a:ext>
                  </a:extLst>
                </a:gridCol>
                <a:gridCol w="1743075">
                  <a:extLst>
                    <a:ext uri="{9D8B030D-6E8A-4147-A177-3AD203B41FA5}">
                      <a16:colId xmlns:a16="http://schemas.microsoft.com/office/drawing/2014/main" val="1186223505"/>
                    </a:ext>
                  </a:extLst>
                </a:gridCol>
                <a:gridCol w="1928217">
                  <a:extLst>
                    <a:ext uri="{9D8B030D-6E8A-4147-A177-3AD203B41FA5}">
                      <a16:colId xmlns:a16="http://schemas.microsoft.com/office/drawing/2014/main" val="2283663332"/>
                    </a:ext>
                  </a:extLst>
                </a:gridCol>
                <a:gridCol w="1432917">
                  <a:extLst>
                    <a:ext uri="{9D8B030D-6E8A-4147-A177-3AD203B41FA5}">
                      <a16:colId xmlns:a16="http://schemas.microsoft.com/office/drawing/2014/main" val="3331485746"/>
                    </a:ext>
                  </a:extLst>
                </a:gridCol>
                <a:gridCol w="1155502">
                  <a:extLst>
                    <a:ext uri="{9D8B030D-6E8A-4147-A177-3AD203B41FA5}">
                      <a16:colId xmlns:a16="http://schemas.microsoft.com/office/drawing/2014/main" val="2753060913"/>
                    </a:ext>
                  </a:extLst>
                </a:gridCol>
              </a:tblGrid>
              <a:tr h="854498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手話をもとに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指文字をもとに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点字をもとに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文字を</a:t>
                      </a:r>
                      <a:endParaRPr kumimoji="1" lang="en-US" altLang="ja-JP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もとに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音声を</a:t>
                      </a:r>
                      <a:endParaRPr kumimoji="1" lang="en-US" altLang="ja-JP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もとに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283015"/>
                  </a:ext>
                </a:extLst>
              </a:tr>
              <a:tr h="627522">
                <a:tc rowSpan="4"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使用する感覚</a:t>
                      </a:r>
                    </a:p>
                  </a:txBody>
                  <a:tcPr vert="eaVert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触る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触手話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日本語式</a:t>
                      </a:r>
                      <a:endParaRPr kumimoji="1" lang="en-US" altLang="ja-JP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指文字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ローマ字</a:t>
                      </a:r>
                      <a:endParaRPr kumimoji="1" lang="en-US" altLang="ja-JP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式指文字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指点字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手書き文字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766336"/>
                  </a:ext>
                </a:extLst>
              </a:tr>
              <a:tr h="6275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点字筆記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115945"/>
                  </a:ext>
                </a:extLst>
              </a:tr>
              <a:tr h="125504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見る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弱視手話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文字筆記</a:t>
                      </a:r>
                      <a:endParaRPr kumimoji="1" lang="en-US" altLang="ja-JP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r"/>
                      <a:r>
                        <a:rPr kumimoji="1" lang="en-US" altLang="ja-JP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(</a:t>
                      </a:r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筆談</a:t>
                      </a:r>
                      <a:r>
                        <a:rPr kumimoji="1" lang="en-US" altLang="ja-JP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)</a:t>
                      </a:r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639036"/>
                  </a:ext>
                </a:extLst>
              </a:tr>
              <a:tr h="125504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聞く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音声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7240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69AC638-BF78-4074-84EC-D994E6B2097C}"/>
              </a:ext>
            </a:extLst>
          </p:cNvPr>
          <p:cNvSpPr txBox="1"/>
          <p:nvPr/>
        </p:nvSpPr>
        <p:spPr>
          <a:xfrm>
            <a:off x="7172326" y="6315631"/>
            <a:ext cx="4819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引用：「知ってください盲ろうについて」</a:t>
            </a:r>
          </a:p>
        </p:txBody>
      </p:sp>
    </p:spTree>
    <p:extLst>
      <p:ext uri="{BB962C8B-B14F-4D97-AF65-F5344CB8AC3E}">
        <p14:creationId xmlns:p14="http://schemas.microsoft.com/office/powerpoint/2010/main" val="3947311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2EEFBE-0404-462D-8A74-0F5EFF012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001"/>
            <a:ext cx="10515600" cy="825500"/>
          </a:xfrm>
        </p:spPr>
        <p:txBody>
          <a:bodyPr/>
          <a:lstStyle/>
          <a:p>
            <a:r>
              <a:rPr kumimoji="1" lang="ja-JP" altLang="en-US" dirty="0"/>
              <a:t>「盲ろう者」と言ってもさまざま！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5BA544-07A2-4202-85A5-E3C259DC8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987" y="1331911"/>
            <a:ext cx="9344025" cy="5399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dirty="0"/>
              <a:t>でも、「聞こえない・聞こえにくい」というところや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「手話を使う」というところでは、仲間かもしれません。</a:t>
            </a:r>
            <a:endParaRPr kumimoji="1"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今後手話を使う盲ろう者に出会ったときには、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手話の使い方、表現の仕方に気を付けて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楽しく会話ができると良いですね！！</a:t>
            </a:r>
            <a:endParaRPr kumimoji="1"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盲ろう者についてもっと知りたいと思ったら、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自分で調べてみよう！</a:t>
            </a:r>
          </a:p>
        </p:txBody>
      </p:sp>
    </p:spTree>
    <p:extLst>
      <p:ext uri="{BB962C8B-B14F-4D97-AF65-F5344CB8AC3E}">
        <p14:creationId xmlns:p14="http://schemas.microsoft.com/office/powerpoint/2010/main" val="3657735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B85579-071E-45AE-987C-C9B026EF3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参考になる</a:t>
            </a:r>
            <a:r>
              <a:rPr kumimoji="1" lang="en-US" altLang="ja-JP" dirty="0"/>
              <a:t>Web</a:t>
            </a:r>
            <a:r>
              <a:rPr kumimoji="1" lang="ja-JP" altLang="en-US" dirty="0"/>
              <a:t>サイト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8125BC-C402-493D-88BF-262C3AE76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1875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全国盲ろう者協会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>
                <a:hlinkClick r:id="rId2"/>
              </a:rPr>
              <a:t>http://www.jdba.or.jp/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東京盲ろう者友の会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>
                <a:hlinkClick r:id="rId3"/>
              </a:rPr>
              <a:t>http://www.tokyo-db.or.jp/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あとは、「自分の住んでいる都道府県　盲ろう者」で調べてみよう！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612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819743-62BD-4042-8495-0B44B589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975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手話を使う人といえばどんな人だろう？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B24ED8-4512-43A1-80CB-69D40D27E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538"/>
            <a:ext cx="10515600" cy="485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・ろう者</a:t>
            </a: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・難聴者</a:t>
            </a:r>
            <a:endParaRPr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・</a:t>
            </a: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・</a:t>
            </a:r>
            <a:endParaRPr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・</a:t>
            </a: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・</a:t>
            </a:r>
            <a:endParaRPr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1418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5BEF25-8759-5049-9B93-2146C7E5A868}"/>
              </a:ext>
            </a:extLst>
          </p:cNvPr>
          <p:cNvSpPr/>
          <p:nvPr/>
        </p:nvSpPr>
        <p:spPr>
          <a:xfrm>
            <a:off x="1239644" y="2951946"/>
            <a:ext cx="97127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作成：江原 汐音（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2021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年）</a:t>
            </a:r>
            <a:endParaRPr lang="ja-JP" altLang="ja-JP" sz="4000" kern="100"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編集：</a:t>
            </a:r>
            <a:r>
              <a:rPr lang="ja-JP" altLang="en-US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筑波技術大学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ろう者学教育コンテンツ開発取組担当</a:t>
            </a:r>
            <a:endParaRPr lang="ja-JP" altLang="ja-JP" sz="4000" kern="100"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9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1648E1-F766-409C-A2EC-D8A1358DC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2766218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「盲ろう者」という人がいるのは知っている？</a:t>
            </a:r>
          </a:p>
        </p:txBody>
      </p:sp>
    </p:spTree>
    <p:extLst>
      <p:ext uri="{BB962C8B-B14F-4D97-AF65-F5344CB8AC3E}">
        <p14:creationId xmlns:p14="http://schemas.microsoft.com/office/powerpoint/2010/main" val="11619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F8E491-0157-4FBD-8430-3D394A11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131498"/>
            <a:ext cx="5326380" cy="96678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/>
              <a:t>盲ろう者というのは</a:t>
            </a:r>
            <a:r>
              <a:rPr kumimoji="1" lang="en-US" altLang="ja-JP" dirty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4DD826-E51E-4A8F-BDE4-5CB9EF4B6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086" y="1173851"/>
            <a:ext cx="11553826" cy="3445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>
                <a:solidFill>
                  <a:schemeClr val="accent5">
                    <a:lumMod val="75000"/>
                  </a:schemeClr>
                </a:solidFill>
              </a:rPr>
              <a:t>目が見えない・見えにくい</a:t>
            </a:r>
            <a:endParaRPr kumimoji="1" lang="en-US" altLang="ja-JP" sz="4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4000" dirty="0"/>
              <a:t>　　　　　　　　＋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>
                <a:solidFill>
                  <a:srgbClr val="C00000"/>
                </a:solidFill>
              </a:rPr>
              <a:t>耳が聞こえない・聞こえにくい</a:t>
            </a:r>
            <a:r>
              <a:rPr lang="ja-JP" altLang="en-US" sz="4000" dirty="0"/>
              <a:t>人のこと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盲ろう者の中にもさまざまな人がいて、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7ACEEF46-B641-4410-A7BA-138DCC8B0E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123308"/>
              </p:ext>
            </p:extLst>
          </p:nvPr>
        </p:nvGraphicFramePr>
        <p:xfrm>
          <a:off x="844549" y="4405608"/>
          <a:ext cx="10502899" cy="2452392"/>
        </p:xfrm>
        <a:graphic>
          <a:graphicData uri="http://schemas.openxmlformats.org/drawingml/2006/table">
            <a:tbl>
              <a:tblPr firstRow="1" bandRow="1"/>
              <a:tblGrid>
                <a:gridCol w="2299547">
                  <a:extLst>
                    <a:ext uri="{9D8B030D-6E8A-4147-A177-3AD203B41FA5}">
                      <a16:colId xmlns:a16="http://schemas.microsoft.com/office/drawing/2014/main" val="181521763"/>
                    </a:ext>
                  </a:extLst>
                </a:gridCol>
                <a:gridCol w="3865198">
                  <a:extLst>
                    <a:ext uri="{9D8B030D-6E8A-4147-A177-3AD203B41FA5}">
                      <a16:colId xmlns:a16="http://schemas.microsoft.com/office/drawing/2014/main" val="1402268671"/>
                    </a:ext>
                  </a:extLst>
                </a:gridCol>
                <a:gridCol w="4338154">
                  <a:extLst>
                    <a:ext uri="{9D8B030D-6E8A-4147-A177-3AD203B41FA5}">
                      <a16:colId xmlns:a16="http://schemas.microsoft.com/office/drawing/2014/main" val="1860556359"/>
                    </a:ext>
                  </a:extLst>
                </a:gridCol>
              </a:tblGrid>
              <a:tr h="589840"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聞こえない</a:t>
                      </a:r>
                    </a:p>
                  </a:txBody>
                  <a:tcPr>
                    <a:solidFill>
                      <a:srgbClr val="C0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聞こえにくい</a:t>
                      </a:r>
                    </a:p>
                  </a:txBody>
                  <a:tcPr>
                    <a:solidFill>
                      <a:srgbClr val="C00000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451016"/>
                  </a:ext>
                </a:extLst>
              </a:tr>
              <a:tr h="906156"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見えない</a:t>
                      </a:r>
                    </a:p>
                  </a:txBody>
                  <a:tcPr>
                    <a:solidFill>
                      <a:schemeClr val="accent5">
                        <a:lumMod val="75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全盲ろう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全盲難聴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149449"/>
                  </a:ext>
                </a:extLst>
              </a:tr>
              <a:tr h="906156"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見えにくい</a:t>
                      </a:r>
                    </a:p>
                  </a:txBody>
                  <a:tcPr>
                    <a:solidFill>
                      <a:schemeClr val="accent5">
                        <a:lumMod val="75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弱視ろう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弱視難聴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87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75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7E2D6-8190-4B31-83E3-84423D1D9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6560"/>
            <a:ext cx="12232640" cy="113252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dirty="0"/>
              <a:t>では、盲ろう者はどのようにコミュニケーションを取るのだろう？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5674FD-375D-4442-BA00-AF85A9CB1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0240"/>
            <a:ext cx="10934700" cy="4724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dirty="0"/>
              <a:t>〈</a:t>
            </a:r>
            <a:r>
              <a:rPr kumimoji="1" lang="ja-JP" altLang="en-US" sz="3200" dirty="0"/>
              <a:t>コミュニケーション方法について考えるのに必要な言葉</a:t>
            </a:r>
            <a:r>
              <a:rPr kumimoji="1" lang="en-US" altLang="ja-JP" sz="3200" dirty="0"/>
              <a:t>〉</a:t>
            </a: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・</a:t>
            </a:r>
            <a:r>
              <a:rPr lang="ja-JP" altLang="en-US" sz="3200" dirty="0"/>
              <a:t>先天性の</a:t>
            </a:r>
            <a:r>
              <a:rPr kumimoji="1" lang="ja-JP" altLang="en-US" sz="3200" dirty="0"/>
              <a:t>盲ろう者</a:t>
            </a:r>
            <a:endParaRPr kumimoji="1"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・「盲ベース」の盲ろう者</a:t>
            </a:r>
            <a:endParaRPr kumimoji="1"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・「ろうベース」の盲ろう者</a:t>
            </a:r>
            <a:endParaRPr kumimoji="1"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・その他</a:t>
            </a:r>
          </a:p>
        </p:txBody>
      </p:sp>
    </p:spTree>
    <p:extLst>
      <p:ext uri="{BB962C8B-B14F-4D97-AF65-F5344CB8AC3E}">
        <p14:creationId xmlns:p14="http://schemas.microsoft.com/office/powerpoint/2010/main" val="3176879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7E2D6-8190-4B31-83E3-84423D1D9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6560"/>
            <a:ext cx="12232640" cy="113252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dirty="0"/>
              <a:t>では、盲ろう者はどのようにコミュニケーションを取るのだろう？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5674FD-375D-4442-BA00-AF85A9CB1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0240"/>
            <a:ext cx="10934700" cy="4724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dirty="0"/>
              <a:t>〈</a:t>
            </a:r>
            <a:r>
              <a:rPr kumimoji="1" lang="ja-JP" altLang="en-US" sz="3200" dirty="0"/>
              <a:t>コミュニケーション方法について考えるのに必要な言葉</a:t>
            </a:r>
            <a:r>
              <a:rPr kumimoji="1" lang="en-US" altLang="ja-JP" sz="3200" dirty="0"/>
              <a:t>〉</a:t>
            </a: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chemeClr val="bg1">
                    <a:lumMod val="65000"/>
                  </a:schemeClr>
                </a:solidFill>
              </a:rPr>
              <a:t>・</a:t>
            </a:r>
            <a:r>
              <a:rPr lang="ja-JP" altLang="en-US" sz="3200" dirty="0">
                <a:solidFill>
                  <a:schemeClr val="bg1">
                    <a:lumMod val="65000"/>
                  </a:schemeClr>
                </a:solidFill>
              </a:rPr>
              <a:t>先天性の</a:t>
            </a:r>
            <a:r>
              <a:rPr kumimoji="1" lang="ja-JP" altLang="en-US" sz="3200" dirty="0">
                <a:solidFill>
                  <a:schemeClr val="bg1">
                    <a:lumMod val="65000"/>
                  </a:schemeClr>
                </a:solidFill>
              </a:rPr>
              <a:t>盲ろう者</a:t>
            </a:r>
            <a:endParaRPr kumimoji="1" lang="en-US" altLang="ja-JP" sz="32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・「盲ベース」の盲ろう者</a:t>
            </a:r>
            <a:endParaRPr kumimoji="1"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chemeClr val="bg1">
                    <a:lumMod val="65000"/>
                  </a:schemeClr>
                </a:solidFill>
              </a:rPr>
              <a:t>・「ろうベース」の盲ろう者</a:t>
            </a:r>
            <a:endParaRPr kumimoji="1" lang="en-US" altLang="ja-JP" sz="32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chemeClr val="bg1">
                    <a:lumMod val="65000"/>
                  </a:schemeClr>
                </a:solidFill>
              </a:rPr>
              <a:t>・その他</a:t>
            </a:r>
          </a:p>
        </p:txBody>
      </p:sp>
    </p:spTree>
    <p:extLst>
      <p:ext uri="{BB962C8B-B14F-4D97-AF65-F5344CB8AC3E}">
        <p14:creationId xmlns:p14="http://schemas.microsoft.com/office/powerpoint/2010/main" val="404648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AD2193-FA37-4074-8C1C-A6758B908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1"/>
            <a:ext cx="10515600" cy="901700"/>
          </a:xfrm>
        </p:spPr>
        <p:txBody>
          <a:bodyPr/>
          <a:lstStyle/>
          <a:p>
            <a:r>
              <a:rPr kumimoji="1" lang="ja-JP" altLang="en-US" dirty="0"/>
              <a:t>「盲ベース」とは？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89BACD-75E8-4C1E-BB8D-582A53984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1320800"/>
            <a:ext cx="11525250" cy="5172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dirty="0"/>
              <a:t>はじめは、見えない・見えにくい状態で点字の読み書きをしていたが、のちに耳が聞こえない・聞こえにくくなった状態。</a:t>
            </a:r>
            <a:endParaRPr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→では、どんな方法でコミュニケーションを取るのだろう。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707198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325655-23EA-4E0D-B8AB-0AE6EADB7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968375"/>
          </a:xfrm>
        </p:spPr>
        <p:txBody>
          <a:bodyPr/>
          <a:lstStyle/>
          <a:p>
            <a:r>
              <a:rPr kumimoji="1" lang="ja-JP" altLang="en-US" dirty="0"/>
              <a:t>「盲ベース」の盲ろう者　福島智さん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7CD22F-0514-4FD3-9B2F-2F6DB5C6F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855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・盲ろう者として世界初の大学教授</a:t>
            </a:r>
            <a:r>
              <a:rPr kumimoji="1" lang="en-US" altLang="ja-JP" dirty="0"/>
              <a:t>(</a:t>
            </a:r>
            <a:r>
              <a:rPr kumimoji="1" lang="ja-JP" altLang="en-US" dirty="0"/>
              <a:t>東京大学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pic>
        <p:nvPicPr>
          <p:cNvPr id="4" name="オンライン メディア 3" title="ROCKET プロジェクト／Top Runner Talk #8 福島智">
            <a:hlinkClick r:id="" action="ppaction://media"/>
            <a:extLst>
              <a:ext uri="{FF2B5EF4-FFF2-40B4-BE49-F238E27FC236}">
                <a16:creationId xmlns:a16="http://schemas.microsoft.com/office/drawing/2014/main" id="{C27ABD3F-A134-4068-90C9-50335C6CD4B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46022" y="1635125"/>
            <a:ext cx="8299956" cy="468947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862926-D5CE-48FC-A084-636DADBA171B}"/>
              </a:ext>
            </a:extLst>
          </p:cNvPr>
          <p:cNvSpPr txBox="1"/>
          <p:nvPr/>
        </p:nvSpPr>
        <p:spPr>
          <a:xfrm>
            <a:off x="7286625" y="6441837"/>
            <a:ext cx="4797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hlinkClick r:id="rId4"/>
              </a:rPr>
              <a:t>https://youtu.be/dtUDgx7ex-0</a:t>
            </a:r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(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字幕なし</a:t>
            </a:r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7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DACE70-B2A6-48F6-8E64-379B28AA1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福島智さんが使っていたのは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1ABBA6-8FDD-4B9D-8B51-998D386C4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" y="1275555"/>
            <a:ext cx="12106275" cy="5495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指点字</a:t>
            </a:r>
            <a:endParaRPr kumimoji="1"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点字タイプライターのキーの代わりに、通訳者が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盲ろう者の指を直接たたく方法。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点字タイプライターでは機械を用意する必要があるが、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指点字では、特別な道具は必要ない。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日本で開発された独特の会話方法で、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正確に迅速に伝えられる。</a:t>
            </a:r>
            <a:endParaRPr lang="en-US" altLang="ja-JP" sz="3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87BFEFD-F4C2-42EF-87D7-6B31083FA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372" y="86518"/>
            <a:ext cx="288107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8CC2CC3-BE63-49C3-9A68-03B8F12E0855}"/>
              </a:ext>
            </a:extLst>
          </p:cNvPr>
          <p:cNvSpPr/>
          <p:nvPr/>
        </p:nvSpPr>
        <p:spPr>
          <a:xfrm>
            <a:off x="9182100" y="2669381"/>
            <a:ext cx="2800350" cy="4191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点字タイプライター</a:t>
            </a:r>
          </a:p>
        </p:txBody>
      </p:sp>
    </p:spTree>
    <p:extLst>
      <p:ext uri="{BB962C8B-B14F-4D97-AF65-F5344CB8AC3E}">
        <p14:creationId xmlns:p14="http://schemas.microsoft.com/office/powerpoint/2010/main" val="493279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8607DA8DC66104293A043B8AD2EE2B4" ma:contentTypeVersion="8" ma:contentTypeDescription="新しいドキュメントを作成します。" ma:contentTypeScope="" ma:versionID="d5c008b788630b37a5786b8499a8e887">
  <xsd:schema xmlns:xsd="http://www.w3.org/2001/XMLSchema" xmlns:xs="http://www.w3.org/2001/XMLSchema" xmlns:p="http://schemas.microsoft.com/office/2006/metadata/properties" xmlns:ns2="329b4cf3-bef7-41bb-98f1-fb04074954c4" targetNamespace="http://schemas.microsoft.com/office/2006/metadata/properties" ma:root="true" ma:fieldsID="2edc23b31eaaddd4134de7defa388d82" ns2:_="">
    <xsd:import namespace="329b4cf3-bef7-41bb-98f1-fb0407495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b4cf3-bef7-41bb-98f1-fb04074954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6A234C-C61E-4336-8E6C-0A1BC11D6EB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8C787B6-4975-4EC6-89C5-DE695FFECC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5FCEEB-36E2-43F8-8DE9-163A5B8E4D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9b4cf3-bef7-41bb-98f1-fb0407495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844</Words>
  <Application>Microsoft Macintosh PowerPoint</Application>
  <PresentationFormat>ワイド画面</PresentationFormat>
  <Paragraphs>143</Paragraphs>
  <Slides>20</Slides>
  <Notes>0</Notes>
  <HiddenSlides>0</HiddenSlides>
  <MMClips>2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UD デジタル 教科書体 NK-R</vt:lpstr>
      <vt:lpstr>游ゴシック</vt:lpstr>
      <vt:lpstr>Arial</vt:lpstr>
      <vt:lpstr>Century</vt:lpstr>
      <vt:lpstr>Office テーマ</vt:lpstr>
      <vt:lpstr>手話を使うコミュニティには誰がいる？</vt:lpstr>
      <vt:lpstr>手話を使う人といえばどんな人だろう？</vt:lpstr>
      <vt:lpstr>「盲ろう者」という人がいるのは知っている？</vt:lpstr>
      <vt:lpstr>盲ろう者というのは…</vt:lpstr>
      <vt:lpstr>では、盲ろう者はどのようにコミュニケーションを取るのだろう？</vt:lpstr>
      <vt:lpstr>では、盲ろう者はどのようにコミュニケーションを取るのだろう？</vt:lpstr>
      <vt:lpstr>「盲ベース」とは？</vt:lpstr>
      <vt:lpstr>「盲ベース」の盲ろう者　福島智さん</vt:lpstr>
      <vt:lpstr>福島智さんが使っていたのは</vt:lpstr>
      <vt:lpstr>では、盲ろう者はどのようにコミュニケーションを取るのだろう？</vt:lpstr>
      <vt:lpstr>「ろうベース」とは？</vt:lpstr>
      <vt:lpstr>では、盲ろう者はどのようにコミュニケーションを取るのだろう？</vt:lpstr>
      <vt:lpstr>「先天性の盲ろう者」の森敦史さん</vt:lpstr>
      <vt:lpstr>森敦史さんが使っていたのは</vt:lpstr>
      <vt:lpstr>ここからは、みんなで考えてみよう。</vt:lpstr>
      <vt:lpstr>では、「ろうベース」の弱視ろうの人だったら、 どんなふうにコミュニケーションをとる？</vt:lpstr>
      <vt:lpstr>「盲ろう者」と言ってもさまざま！</vt:lpstr>
      <vt:lpstr>「盲ろう者」と言ってもさまざま！</vt:lpstr>
      <vt:lpstr>参考になるWebサイト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手話を使うコミュニティには誰がいる？</dc:title>
  <dc:creator>江原 汐音</dc:creator>
  <cp:lastModifiedBy>辻田 望</cp:lastModifiedBy>
  <cp:revision>2</cp:revision>
  <dcterms:created xsi:type="dcterms:W3CDTF">2021-12-07T05:25:52Z</dcterms:created>
  <dcterms:modified xsi:type="dcterms:W3CDTF">2022-03-25T05:39:43Z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0x010100A8607DA8DC66104293A043B8AD2EE2B4</vt:lpwstr>
  </property>
</Properties>
</file>