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74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58CED0-8B04-44D9-BE92-4BEF3685719F}" v="76" dt="2021-12-14T09:13:31.7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5"/>
  </p:normalViewPr>
  <p:slideViewPr>
    <p:cSldViewPr snapToGrid="0">
      <p:cViewPr varScale="1">
        <p:scale>
          <a:sx n="110" d="100"/>
          <a:sy n="110" d="100"/>
        </p:scale>
        <p:origin x="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suchida yusuke" userId="72a133f655b66e53" providerId="LiveId" clId="{7958CED0-8B04-44D9-BE92-4BEF3685719F}"/>
    <pc:docChg chg="undo custSel addSld delSld modSld">
      <pc:chgData name="Tsuchida yusuke" userId="72a133f655b66e53" providerId="LiveId" clId="{7958CED0-8B04-44D9-BE92-4BEF3685719F}" dt="2021-12-14T09:07:10.140" v="2172" actId="20577"/>
      <pc:docMkLst>
        <pc:docMk/>
      </pc:docMkLst>
      <pc:sldChg chg="modSp new add del mod">
        <pc:chgData name="Tsuchida yusuke" userId="72a133f655b66e53" providerId="LiveId" clId="{7958CED0-8B04-44D9-BE92-4BEF3685719F}" dt="2021-12-14T08:03:55.057" v="233" actId="27636"/>
        <pc:sldMkLst>
          <pc:docMk/>
          <pc:sldMk cId="1902030955" sldId="256"/>
        </pc:sldMkLst>
        <pc:spChg chg="mod">
          <ac:chgData name="Tsuchida yusuke" userId="72a133f655b66e53" providerId="LiveId" clId="{7958CED0-8B04-44D9-BE92-4BEF3685719F}" dt="2021-12-14T08:03:55.057" v="233" actId="27636"/>
          <ac:spMkLst>
            <pc:docMk/>
            <pc:sldMk cId="1902030955" sldId="256"/>
            <ac:spMk id="2" creationId="{929E1DC5-CC81-477F-9F64-A68FBCC30624}"/>
          </ac:spMkLst>
        </pc:spChg>
      </pc:sldChg>
      <pc:sldChg chg="addSp delSp modSp new mod">
        <pc:chgData name="Tsuchida yusuke" userId="72a133f655b66e53" providerId="LiveId" clId="{7958CED0-8B04-44D9-BE92-4BEF3685719F}" dt="2021-12-14T09:05:37.130" v="2164" actId="1076"/>
        <pc:sldMkLst>
          <pc:docMk/>
          <pc:sldMk cId="879668053" sldId="257"/>
        </pc:sldMkLst>
        <pc:spChg chg="mod">
          <ac:chgData name="Tsuchida yusuke" userId="72a133f655b66e53" providerId="LiveId" clId="{7958CED0-8B04-44D9-BE92-4BEF3685719F}" dt="2021-12-14T08:23:09.356" v="332" actId="1076"/>
          <ac:spMkLst>
            <pc:docMk/>
            <pc:sldMk cId="879668053" sldId="257"/>
            <ac:spMk id="2" creationId="{125B35D5-5552-4833-99FA-4E3A8FA4218E}"/>
          </ac:spMkLst>
        </pc:spChg>
        <pc:spChg chg="del">
          <ac:chgData name="Tsuchida yusuke" userId="72a133f655b66e53" providerId="LiveId" clId="{7958CED0-8B04-44D9-BE92-4BEF3685719F}" dt="2021-12-14T08:15:53.353" v="302"/>
          <ac:spMkLst>
            <pc:docMk/>
            <pc:sldMk cId="879668053" sldId="257"/>
            <ac:spMk id="3" creationId="{CBC305EA-3FF1-4FA5-BE2D-971788917336}"/>
          </ac:spMkLst>
        </pc:spChg>
        <pc:spChg chg="add mod">
          <ac:chgData name="Tsuchida yusuke" userId="72a133f655b66e53" providerId="LiveId" clId="{7958CED0-8B04-44D9-BE92-4BEF3685719F}" dt="2021-12-14T08:24:19.640" v="429" actId="12788"/>
          <ac:spMkLst>
            <pc:docMk/>
            <pc:sldMk cId="879668053" sldId="257"/>
            <ac:spMk id="11" creationId="{2BED1B9B-2180-4CC3-A219-9F7A5D4A91FF}"/>
          </ac:spMkLst>
        </pc:spChg>
        <pc:spChg chg="add mod">
          <ac:chgData name="Tsuchida yusuke" userId="72a133f655b66e53" providerId="LiveId" clId="{7958CED0-8B04-44D9-BE92-4BEF3685719F}" dt="2021-12-14T08:31:32.738" v="532" actId="1582"/>
          <ac:spMkLst>
            <pc:docMk/>
            <pc:sldMk cId="879668053" sldId="257"/>
            <ac:spMk id="12" creationId="{D8EBA091-A7C9-4E87-8F24-10591E1A0D4E}"/>
          </ac:spMkLst>
        </pc:spChg>
        <pc:spChg chg="add mod">
          <ac:chgData name="Tsuchida yusuke" userId="72a133f655b66e53" providerId="LiveId" clId="{7958CED0-8B04-44D9-BE92-4BEF3685719F}" dt="2021-12-14T08:25:35.220" v="441" actId="1076"/>
          <ac:spMkLst>
            <pc:docMk/>
            <pc:sldMk cId="879668053" sldId="257"/>
            <ac:spMk id="13" creationId="{35ECCAF2-A0F3-4243-B139-E4B3AF689A01}"/>
          </ac:spMkLst>
        </pc:spChg>
        <pc:spChg chg="add mod">
          <ac:chgData name="Tsuchida yusuke" userId="72a133f655b66e53" providerId="LiveId" clId="{7958CED0-8B04-44D9-BE92-4BEF3685719F}" dt="2021-12-14T08:27:38.371" v="472" actId="1076"/>
          <ac:spMkLst>
            <pc:docMk/>
            <pc:sldMk cId="879668053" sldId="257"/>
            <ac:spMk id="14" creationId="{661050E9-5D51-4FB7-9124-80BC80F7A901}"/>
          </ac:spMkLst>
        </pc:spChg>
        <pc:spChg chg="add mod">
          <ac:chgData name="Tsuchida yusuke" userId="72a133f655b66e53" providerId="LiveId" clId="{7958CED0-8B04-44D9-BE92-4BEF3685719F}" dt="2021-12-14T08:31:27.257" v="531" actId="1582"/>
          <ac:spMkLst>
            <pc:docMk/>
            <pc:sldMk cId="879668053" sldId="257"/>
            <ac:spMk id="15" creationId="{9870A47C-BEAD-4333-A0A1-984603DBC955}"/>
          </ac:spMkLst>
        </pc:spChg>
        <pc:spChg chg="add mod">
          <ac:chgData name="Tsuchida yusuke" userId="72a133f655b66e53" providerId="LiveId" clId="{7958CED0-8B04-44D9-BE92-4BEF3685719F}" dt="2021-12-14T09:05:37.130" v="2164" actId="1076"/>
          <ac:spMkLst>
            <pc:docMk/>
            <pc:sldMk cId="879668053" sldId="257"/>
            <ac:spMk id="16" creationId="{F8AD6FE4-C01B-4951-9B29-1D7B293BBAAD}"/>
          </ac:spMkLst>
        </pc:spChg>
        <pc:spChg chg="add mod">
          <ac:chgData name="Tsuchida yusuke" userId="72a133f655b66e53" providerId="LiveId" clId="{7958CED0-8B04-44D9-BE92-4BEF3685719F}" dt="2021-12-14T08:25:46.119" v="445" actId="1076"/>
          <ac:spMkLst>
            <pc:docMk/>
            <pc:sldMk cId="879668053" sldId="257"/>
            <ac:spMk id="17" creationId="{3E7DA983-4DC1-4BD9-BE04-616806A93F4A}"/>
          </ac:spMkLst>
        </pc:spChg>
        <pc:spChg chg="add mod">
          <ac:chgData name="Tsuchida yusuke" userId="72a133f655b66e53" providerId="LiveId" clId="{7958CED0-8B04-44D9-BE92-4BEF3685719F}" dt="2021-12-14T08:25:55.100" v="448" actId="1076"/>
          <ac:spMkLst>
            <pc:docMk/>
            <pc:sldMk cId="879668053" sldId="257"/>
            <ac:spMk id="18" creationId="{E959541C-D731-4C53-AA50-4AB585531A1F}"/>
          </ac:spMkLst>
        </pc:spChg>
        <pc:spChg chg="add mod">
          <ac:chgData name="Tsuchida yusuke" userId="72a133f655b66e53" providerId="LiveId" clId="{7958CED0-8B04-44D9-BE92-4BEF3685719F}" dt="2021-12-14T08:26:03.429" v="450" actId="1076"/>
          <ac:spMkLst>
            <pc:docMk/>
            <pc:sldMk cId="879668053" sldId="257"/>
            <ac:spMk id="19" creationId="{660E9A7C-8F65-4730-8886-F92C2F3B9F17}"/>
          </ac:spMkLst>
        </pc:spChg>
        <pc:spChg chg="add mod">
          <ac:chgData name="Tsuchida yusuke" userId="72a133f655b66e53" providerId="LiveId" clId="{7958CED0-8B04-44D9-BE92-4BEF3685719F}" dt="2021-12-14T08:26:12.151" v="454" actId="1076"/>
          <ac:spMkLst>
            <pc:docMk/>
            <pc:sldMk cId="879668053" sldId="257"/>
            <ac:spMk id="20" creationId="{6B5F0585-959B-40EA-A47D-CE524A2A0909}"/>
          </ac:spMkLst>
        </pc:spChg>
        <pc:spChg chg="add mod">
          <ac:chgData name="Tsuchida yusuke" userId="72a133f655b66e53" providerId="LiveId" clId="{7958CED0-8B04-44D9-BE92-4BEF3685719F}" dt="2021-12-14T08:26:21.892" v="457" actId="1076"/>
          <ac:spMkLst>
            <pc:docMk/>
            <pc:sldMk cId="879668053" sldId="257"/>
            <ac:spMk id="21" creationId="{0C906786-1F39-4CB5-80CD-9385DA91CCAD}"/>
          </ac:spMkLst>
        </pc:spChg>
        <pc:spChg chg="add mod">
          <ac:chgData name="Tsuchida yusuke" userId="72a133f655b66e53" providerId="LiveId" clId="{7958CED0-8B04-44D9-BE92-4BEF3685719F}" dt="2021-12-14T08:26:43.560" v="464" actId="12789"/>
          <ac:spMkLst>
            <pc:docMk/>
            <pc:sldMk cId="879668053" sldId="257"/>
            <ac:spMk id="22" creationId="{5873AEC1-2BEB-43B3-AB1B-1ECAA2D9B719}"/>
          </ac:spMkLst>
        </pc:spChg>
        <pc:picChg chg="add del mod">
          <ac:chgData name="Tsuchida yusuke" userId="72a133f655b66e53" providerId="LiveId" clId="{7958CED0-8B04-44D9-BE92-4BEF3685719F}" dt="2021-12-14T08:20:50.033" v="307" actId="478"/>
          <ac:picMkLst>
            <pc:docMk/>
            <pc:sldMk cId="879668053" sldId="257"/>
            <ac:picMk id="4" creationId="{AC64F2CB-296E-4561-B282-DF78D55F38D4}"/>
          </ac:picMkLst>
        </pc:picChg>
        <pc:picChg chg="add mod">
          <ac:chgData name="Tsuchida yusuke" userId="72a133f655b66e53" providerId="LiveId" clId="{7958CED0-8B04-44D9-BE92-4BEF3685719F}" dt="2021-12-14T08:22:51.532" v="329" actId="1076"/>
          <ac:picMkLst>
            <pc:docMk/>
            <pc:sldMk cId="879668053" sldId="257"/>
            <ac:picMk id="6" creationId="{87C4256A-652B-48D0-97C5-527D850DE82D}"/>
          </ac:picMkLst>
        </pc:picChg>
        <pc:picChg chg="add mod">
          <ac:chgData name="Tsuchida yusuke" userId="72a133f655b66e53" providerId="LiveId" clId="{7958CED0-8B04-44D9-BE92-4BEF3685719F}" dt="2021-12-14T08:22:37.646" v="326" actId="1076"/>
          <ac:picMkLst>
            <pc:docMk/>
            <pc:sldMk cId="879668053" sldId="257"/>
            <ac:picMk id="8" creationId="{031AB884-F73C-468A-A0C7-86AA4B3DC35F}"/>
          </ac:picMkLst>
        </pc:picChg>
        <pc:picChg chg="add mod">
          <ac:chgData name="Tsuchida yusuke" userId="72a133f655b66e53" providerId="LiveId" clId="{7958CED0-8B04-44D9-BE92-4BEF3685719F}" dt="2021-12-14T08:22:31.117" v="323" actId="1076"/>
          <ac:picMkLst>
            <pc:docMk/>
            <pc:sldMk cId="879668053" sldId="257"/>
            <ac:picMk id="9" creationId="{E056FEA8-C905-470E-9268-A8BF9892E7ED}"/>
          </ac:picMkLst>
        </pc:picChg>
        <pc:picChg chg="add mod">
          <ac:chgData name="Tsuchida yusuke" userId="72a133f655b66e53" providerId="LiveId" clId="{7958CED0-8B04-44D9-BE92-4BEF3685719F}" dt="2021-12-14T08:22:25.243" v="322" actId="14100"/>
          <ac:picMkLst>
            <pc:docMk/>
            <pc:sldMk cId="879668053" sldId="257"/>
            <ac:picMk id="10" creationId="{AAE1A21B-1936-48AA-84E2-104DC2BD1AD5}"/>
          </ac:picMkLst>
        </pc:picChg>
        <pc:picChg chg="add mod">
          <ac:chgData name="Tsuchida yusuke" userId="72a133f655b66e53" providerId="LiveId" clId="{7958CED0-8B04-44D9-BE92-4BEF3685719F}" dt="2021-12-14T08:22:41.700" v="327" actId="1076"/>
          <ac:picMkLst>
            <pc:docMk/>
            <pc:sldMk cId="879668053" sldId="257"/>
            <ac:picMk id="1026" creationId="{EC5AE31F-6DC7-4122-9D70-D4587C95DE0A}"/>
          </ac:picMkLst>
        </pc:picChg>
        <pc:picChg chg="add mod">
          <ac:chgData name="Tsuchida yusuke" userId="72a133f655b66e53" providerId="LiveId" clId="{7958CED0-8B04-44D9-BE92-4BEF3685719F}" dt="2021-12-14T08:22:57.301" v="331" actId="196"/>
          <ac:picMkLst>
            <pc:docMk/>
            <pc:sldMk cId="879668053" sldId="257"/>
            <ac:picMk id="1028" creationId="{53A9408B-240A-4ADB-95E1-C34B0AAF8A06}"/>
          </ac:picMkLst>
        </pc:picChg>
      </pc:sldChg>
      <pc:sldChg chg="addSp delSp modSp new mod">
        <pc:chgData name="Tsuchida yusuke" userId="72a133f655b66e53" providerId="LiveId" clId="{7958CED0-8B04-44D9-BE92-4BEF3685719F}" dt="2021-12-14T08:57:12.926" v="1966" actId="2711"/>
        <pc:sldMkLst>
          <pc:docMk/>
          <pc:sldMk cId="3319922870" sldId="258"/>
        </pc:sldMkLst>
        <pc:spChg chg="del">
          <ac:chgData name="Tsuchida yusuke" userId="72a133f655b66e53" providerId="LiveId" clId="{7958CED0-8B04-44D9-BE92-4BEF3685719F}" dt="2021-12-14T08:31:01.611" v="528" actId="478"/>
          <ac:spMkLst>
            <pc:docMk/>
            <pc:sldMk cId="3319922870" sldId="258"/>
            <ac:spMk id="2" creationId="{D02DA8FA-771C-4C19-A5BA-248CA1959DD1}"/>
          </ac:spMkLst>
        </pc:spChg>
        <pc:spChg chg="del">
          <ac:chgData name="Tsuchida yusuke" userId="72a133f655b66e53" providerId="LiveId" clId="{7958CED0-8B04-44D9-BE92-4BEF3685719F}" dt="2021-12-14T08:31:10.996" v="529" actId="3680"/>
          <ac:spMkLst>
            <pc:docMk/>
            <pc:sldMk cId="3319922870" sldId="258"/>
            <ac:spMk id="3" creationId="{8AF77D5F-F0EC-43E1-8923-C4ECA10D14AA}"/>
          </ac:spMkLst>
        </pc:spChg>
        <pc:graphicFrameChg chg="add mod ord modGraphic">
          <ac:chgData name="Tsuchida yusuke" userId="72a133f655b66e53" providerId="LiveId" clId="{7958CED0-8B04-44D9-BE92-4BEF3685719F}" dt="2021-12-14T08:57:12.926" v="1966" actId="2711"/>
          <ac:graphicFrameMkLst>
            <pc:docMk/>
            <pc:sldMk cId="3319922870" sldId="258"/>
            <ac:graphicFrameMk id="4" creationId="{7966B3C2-38EF-4E0B-9964-69B67514B232}"/>
          </ac:graphicFrameMkLst>
        </pc:graphicFrameChg>
        <pc:graphicFrameChg chg="add del mod">
          <ac:chgData name="Tsuchida yusuke" userId="72a133f655b66e53" providerId="LiveId" clId="{7958CED0-8B04-44D9-BE92-4BEF3685719F}" dt="2021-12-14T08:38:50.202" v="742"/>
          <ac:graphicFrameMkLst>
            <pc:docMk/>
            <pc:sldMk cId="3319922870" sldId="258"/>
            <ac:graphicFrameMk id="12" creationId="{A52472F0-BD2F-49FA-940D-88D3D4D0E82A}"/>
          </ac:graphicFrameMkLst>
        </pc:graphicFrameChg>
        <pc:graphicFrameChg chg="add del mod">
          <ac:chgData name="Tsuchida yusuke" userId="72a133f655b66e53" providerId="LiveId" clId="{7958CED0-8B04-44D9-BE92-4BEF3685719F}" dt="2021-12-14T08:39:07.474" v="747"/>
          <ac:graphicFrameMkLst>
            <pc:docMk/>
            <pc:sldMk cId="3319922870" sldId="258"/>
            <ac:graphicFrameMk id="13" creationId="{CE63F4C6-94D0-4821-B1C2-7F2CE62E0D7E}"/>
          </ac:graphicFrameMkLst>
        </pc:graphicFrameChg>
        <pc:picChg chg="add mod">
          <ac:chgData name="Tsuchida yusuke" userId="72a133f655b66e53" providerId="LiveId" clId="{7958CED0-8B04-44D9-BE92-4BEF3685719F}" dt="2021-12-14T08:32:50.659" v="550" actId="1076"/>
          <ac:picMkLst>
            <pc:docMk/>
            <pc:sldMk cId="3319922870" sldId="258"/>
            <ac:picMk id="5" creationId="{3EC14914-A6B0-418D-ADDC-0BB8DD3F9BC7}"/>
          </ac:picMkLst>
        </pc:picChg>
        <pc:picChg chg="add del">
          <ac:chgData name="Tsuchida yusuke" userId="72a133f655b66e53" providerId="LiveId" clId="{7958CED0-8B04-44D9-BE92-4BEF3685719F}" dt="2021-12-14T08:32:10.899" v="537"/>
          <ac:picMkLst>
            <pc:docMk/>
            <pc:sldMk cId="3319922870" sldId="258"/>
            <ac:picMk id="6" creationId="{C1B97A90-ADB1-475A-8BA6-8CE4510F6BBA}"/>
          </ac:picMkLst>
        </pc:picChg>
        <pc:picChg chg="add mod">
          <ac:chgData name="Tsuchida yusuke" userId="72a133f655b66e53" providerId="LiveId" clId="{7958CED0-8B04-44D9-BE92-4BEF3685719F}" dt="2021-12-14T08:36:10.004" v="619" actId="1076"/>
          <ac:picMkLst>
            <pc:docMk/>
            <pc:sldMk cId="3319922870" sldId="258"/>
            <ac:picMk id="7" creationId="{C3C801EB-B57B-41E1-BE08-F19067A76986}"/>
          </ac:picMkLst>
        </pc:picChg>
        <pc:picChg chg="add mod">
          <ac:chgData name="Tsuchida yusuke" userId="72a133f655b66e53" providerId="LiveId" clId="{7958CED0-8B04-44D9-BE92-4BEF3685719F}" dt="2021-12-14T08:36:17.716" v="621" actId="1076"/>
          <ac:picMkLst>
            <pc:docMk/>
            <pc:sldMk cId="3319922870" sldId="258"/>
            <ac:picMk id="8" creationId="{A75FC33B-8FCE-4B97-9763-676CFC7CCB80}"/>
          </ac:picMkLst>
        </pc:picChg>
        <pc:picChg chg="add mod">
          <ac:chgData name="Tsuchida yusuke" userId="72a133f655b66e53" providerId="LiveId" clId="{7958CED0-8B04-44D9-BE92-4BEF3685719F}" dt="2021-12-14T08:36:34.371" v="624" actId="1076"/>
          <ac:picMkLst>
            <pc:docMk/>
            <pc:sldMk cId="3319922870" sldId="258"/>
            <ac:picMk id="9" creationId="{935BF7EC-882F-4FC7-B3B3-43039A2E4584}"/>
          </ac:picMkLst>
        </pc:picChg>
        <pc:picChg chg="add mod">
          <ac:chgData name="Tsuchida yusuke" userId="72a133f655b66e53" providerId="LiveId" clId="{7958CED0-8B04-44D9-BE92-4BEF3685719F}" dt="2021-12-14T08:36:41.739" v="626" actId="1076"/>
          <ac:picMkLst>
            <pc:docMk/>
            <pc:sldMk cId="3319922870" sldId="258"/>
            <ac:picMk id="10" creationId="{1269FF09-9E13-4956-A35B-440AB2BE54A3}"/>
          </ac:picMkLst>
        </pc:picChg>
        <pc:picChg chg="add mod">
          <ac:chgData name="Tsuchida yusuke" userId="72a133f655b66e53" providerId="LiveId" clId="{7958CED0-8B04-44D9-BE92-4BEF3685719F}" dt="2021-12-14T08:36:48.557" v="628" actId="1076"/>
          <ac:picMkLst>
            <pc:docMk/>
            <pc:sldMk cId="3319922870" sldId="258"/>
            <ac:picMk id="11" creationId="{C1257A56-D3AA-40BD-96A6-E9532247490C}"/>
          </ac:picMkLst>
        </pc:picChg>
      </pc:sldChg>
      <pc:sldChg chg="modSp add mod">
        <pc:chgData name="Tsuchida yusuke" userId="72a133f655b66e53" providerId="LiveId" clId="{7958CED0-8B04-44D9-BE92-4BEF3685719F}" dt="2021-12-14T09:07:10.140" v="2172" actId="20577"/>
        <pc:sldMkLst>
          <pc:docMk/>
          <pc:sldMk cId="1625638082" sldId="259"/>
        </pc:sldMkLst>
        <pc:graphicFrameChg chg="mod modGraphic">
          <ac:chgData name="Tsuchida yusuke" userId="72a133f655b66e53" providerId="LiveId" clId="{7958CED0-8B04-44D9-BE92-4BEF3685719F}" dt="2021-12-14T09:07:10.140" v="2172" actId="20577"/>
          <ac:graphicFrameMkLst>
            <pc:docMk/>
            <pc:sldMk cId="1625638082" sldId="259"/>
            <ac:graphicFrameMk id="4" creationId="{7966B3C2-38EF-4E0B-9964-69B67514B232}"/>
          </ac:graphicFrameMkLst>
        </pc:graphicFrameChg>
        <pc:picChg chg="mod">
          <ac:chgData name="Tsuchida yusuke" userId="72a133f655b66e53" providerId="LiveId" clId="{7958CED0-8B04-44D9-BE92-4BEF3685719F}" dt="2021-12-14T08:45:18.020" v="1126" actId="1076"/>
          <ac:picMkLst>
            <pc:docMk/>
            <pc:sldMk cId="1625638082" sldId="259"/>
            <ac:picMk id="5" creationId="{3EC14914-A6B0-418D-ADDC-0BB8DD3F9BC7}"/>
          </ac:picMkLst>
        </pc:picChg>
        <pc:picChg chg="mod">
          <ac:chgData name="Tsuchida yusuke" userId="72a133f655b66e53" providerId="LiveId" clId="{7958CED0-8B04-44D9-BE92-4BEF3685719F}" dt="2021-12-14T08:44:57.836" v="1094" actId="1076"/>
          <ac:picMkLst>
            <pc:docMk/>
            <pc:sldMk cId="1625638082" sldId="259"/>
            <ac:picMk id="7" creationId="{C3C801EB-B57B-41E1-BE08-F19067A76986}"/>
          </ac:picMkLst>
        </pc:picChg>
        <pc:picChg chg="mod">
          <ac:chgData name="Tsuchida yusuke" userId="72a133f655b66e53" providerId="LiveId" clId="{7958CED0-8B04-44D9-BE92-4BEF3685719F}" dt="2021-12-14T08:44:55.018" v="1093" actId="1076"/>
          <ac:picMkLst>
            <pc:docMk/>
            <pc:sldMk cId="1625638082" sldId="259"/>
            <ac:picMk id="8" creationId="{A75FC33B-8FCE-4B97-9763-676CFC7CCB80}"/>
          </ac:picMkLst>
        </pc:picChg>
        <pc:picChg chg="mod">
          <ac:chgData name="Tsuchida yusuke" userId="72a133f655b66e53" providerId="LiveId" clId="{7958CED0-8B04-44D9-BE92-4BEF3685719F}" dt="2021-12-14T08:44:52.722" v="1092" actId="1076"/>
          <ac:picMkLst>
            <pc:docMk/>
            <pc:sldMk cId="1625638082" sldId="259"/>
            <ac:picMk id="9" creationId="{935BF7EC-882F-4FC7-B3B3-43039A2E4584}"/>
          </ac:picMkLst>
        </pc:picChg>
        <pc:picChg chg="mod">
          <ac:chgData name="Tsuchida yusuke" userId="72a133f655b66e53" providerId="LiveId" clId="{7958CED0-8B04-44D9-BE92-4BEF3685719F}" dt="2021-12-14T08:44:49.906" v="1091" actId="1076"/>
          <ac:picMkLst>
            <pc:docMk/>
            <pc:sldMk cId="1625638082" sldId="259"/>
            <ac:picMk id="10" creationId="{1269FF09-9E13-4956-A35B-440AB2BE54A3}"/>
          </ac:picMkLst>
        </pc:picChg>
        <pc:picChg chg="mod">
          <ac:chgData name="Tsuchida yusuke" userId="72a133f655b66e53" providerId="LiveId" clId="{7958CED0-8B04-44D9-BE92-4BEF3685719F}" dt="2021-12-14T08:44:46.331" v="1090" actId="1076"/>
          <ac:picMkLst>
            <pc:docMk/>
            <pc:sldMk cId="1625638082" sldId="259"/>
            <ac:picMk id="11" creationId="{C1257A56-D3AA-40BD-96A6-E9532247490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EBADBE-DFF6-4566-9D44-A1DBE5FBA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134257C-6121-4026-965E-12C5B43E2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2F5A18-B6B8-4AB9-9763-D31806FB9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236E-1FAC-4405-8BD2-00F69A018BF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2744D5-2F4B-4460-96C4-E25471372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E9DE74-9DD9-4DE6-8101-A89339F58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AD28-32C6-49CE-A22A-0A587DAA4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990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8AA1DE-8473-40F2-ACDA-305084236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844144-8402-4467-B8EC-F646AB1E8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F534F4-9FCA-43A7-AC1E-7E38E7693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236E-1FAC-4405-8BD2-00F69A018BF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1990AC-335A-4031-9F86-B7450262B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5B91A6-E388-4B54-8160-61DBF48ED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AD28-32C6-49CE-A22A-0A587DAA4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779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119F01-9B25-4D85-89F3-8359857D12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0695E2-4599-4197-943B-EA3EED40E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1E1608-56F7-49D9-9A55-7AE743810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236E-1FAC-4405-8BD2-00F69A018BF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499BC9-1AEE-46B6-8740-B3E235E41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24297E-DD38-4189-9EE6-3355C142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AD28-32C6-49CE-A22A-0A587DAA4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64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1F966F-4242-4A0B-AED8-6A7DAFE0E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8E7C6C-D97F-4571-B99F-C9F854CB5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75B319-13AD-40A8-A2F4-72BE4412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236E-1FAC-4405-8BD2-00F69A018BF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151FEC-8A0E-4A62-B28D-9EC80B47D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376776-7FBA-4488-8D30-87392FC70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AD28-32C6-49CE-A22A-0A587DAA4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877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CC0901-5893-4E0B-9A97-472E4E592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203101-B84F-40D2-B61A-2E6A3B0D2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B5DF4A-7C6A-44A3-A4F2-E9D5EBDE5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236E-1FAC-4405-8BD2-00F69A018BF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071AF9-174D-4B7D-930B-7661ED18A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C7A4F9-D63E-45E1-B49C-BBDD2BE7F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AD28-32C6-49CE-A22A-0A587DAA4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838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17432A-A709-4744-9691-FEF2BC94D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BD6A93-E3AE-4FB5-BE37-953BCE14D5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155E0C-51EE-43BF-89F8-B16BD090F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4FA952-6480-4378-B7E0-D5568D7A0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236E-1FAC-4405-8BD2-00F69A018BF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3383D6-44DF-4DDB-84FB-870CB2DC7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77F8A4-4ECE-4F58-A669-1FCA14FF5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AD28-32C6-49CE-A22A-0A587DAA4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518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31D6AA-B8E2-426D-8F68-8DE5B4407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4A6404-0C04-4DF6-B301-632FA23C9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60CE91F-3E83-458A-A417-C09A9DA90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9104416-81ED-4FE1-810C-0868F8B79D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178314A-E342-46E4-A313-61843EDBE6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0B6D7ED-C99E-462D-94F6-F6CA3BD3F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236E-1FAC-4405-8BD2-00F69A018BF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F2FB9D-ECF7-4E76-8A7B-4802DC8F3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E11CF7F-3686-4E1C-B4E8-01D55EBDA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AD28-32C6-49CE-A22A-0A587DAA4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32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6DD879-171D-4A86-90FF-D31D5B674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8931F2D-41DF-401E-8BF7-B403E0148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236E-1FAC-4405-8BD2-00F69A018BF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5B67750-FFDB-4D01-ACBF-E792906C6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7568216-CD76-43E6-BA55-A3328887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AD28-32C6-49CE-A22A-0A587DAA4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623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DCD401F-9C46-44C1-9203-AD648DE60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236E-1FAC-4405-8BD2-00F69A018BF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E2DE209-2F80-4C9F-90C2-A15853DAF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294878F-56B8-48BE-87FC-8121B4263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AD28-32C6-49CE-A22A-0A587DAA4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27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B7D265-D5F1-4C2E-B70C-2D5B2551E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8EA854-5A80-458C-8D8B-46F18C44B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A34992-F898-4BD0-91A5-ACE3AA2E1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FB2C35-E8BF-404B-9B29-F4FD17F8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236E-1FAC-4405-8BD2-00F69A018BF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24D712-8420-4A04-8F2E-66F2A930B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44871A-3023-4F72-B487-29CA7003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AD28-32C6-49CE-A22A-0A587DAA4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811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CE9731-DC41-4C80-AF81-EFCA39C67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71540A4-351A-4646-A7F6-EB7BD75753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F0DD730-B0D6-499D-8919-79550A4D3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4C6F0EB-5707-402E-AF3E-5D744031A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236E-1FAC-4405-8BD2-00F69A018BF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6CC5DE-2F90-47C5-9887-00B84A9E0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E3E6122-1223-4DC7-A377-48970FD7F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AD28-32C6-49CE-A22A-0A587DAA4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196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50593A4-0104-41E2-9A6E-0BB9D5EB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C7D04E-3920-455F-BEAF-AB590AFD5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4B2A4B-C584-4A4B-981E-5B75CF596C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2236E-1FAC-4405-8BD2-00F69A018BF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40FA2F-8F2D-4883-9F5A-539E8112CB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A67202-2DDC-4AAF-B283-AF07AF6914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8AD28-32C6-49CE-A22A-0A587DAA4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926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9E1DC5-CC81-477F-9F64-A68FBCC30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0640" y="1122363"/>
            <a:ext cx="9570720" cy="2387600"/>
          </a:xfrm>
        </p:spPr>
        <p:txBody>
          <a:bodyPr>
            <a:normAutofit/>
          </a:bodyPr>
          <a:lstStyle/>
          <a:p>
            <a:r>
              <a:rPr kumimoji="1" lang="ja-JP" altLang="en-US" sz="4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「交流会の改善点を考えよう」</a:t>
            </a:r>
            <a:br>
              <a:rPr kumimoji="1" lang="en-US" altLang="ja-JP" sz="4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kumimoji="1" lang="ja-JP" altLang="en-US" sz="4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資料集</a:t>
            </a:r>
          </a:p>
        </p:txBody>
      </p:sp>
    </p:spTree>
    <p:extLst>
      <p:ext uri="{BB962C8B-B14F-4D97-AF65-F5344CB8AC3E}">
        <p14:creationId xmlns:p14="http://schemas.microsoft.com/office/powerpoint/2010/main" val="1902030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5B35D5-5552-4833-99FA-4E3A8FA42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とある交流会での出来事</a:t>
            </a:r>
          </a:p>
        </p:txBody>
      </p:sp>
      <p:pic>
        <p:nvPicPr>
          <p:cNvPr id="1026" name="Picture 2" descr="人工内耳を付けた人のイラスト（男の子）">
            <a:extLst>
              <a:ext uri="{FF2B5EF4-FFF2-40B4-BE49-F238E27FC236}">
                <a16:creationId xmlns:a16="http://schemas.microsoft.com/office/drawing/2014/main" id="{EC5AE31F-6DC7-4122-9D70-D4587C95DE0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215" y="3914775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人工内耳を付けた人のイラスト（女の子）">
            <a:extLst>
              <a:ext uri="{FF2B5EF4-FFF2-40B4-BE49-F238E27FC236}">
                <a16:creationId xmlns:a16="http://schemas.microsoft.com/office/drawing/2014/main" id="{53A9408B-240A-4ADB-95E1-C34B0AAF8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553800" y="3914775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図 5" descr="人形, 座る, ランプ, クマ が含まれている画像&#10;&#10;自動的に生成された説明">
            <a:extLst>
              <a:ext uri="{FF2B5EF4-FFF2-40B4-BE49-F238E27FC236}">
                <a16:creationId xmlns:a16="http://schemas.microsoft.com/office/drawing/2014/main" id="{87C4256A-652B-48D0-97C5-527D850DE8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475" y="2043225"/>
            <a:ext cx="1800000" cy="1800000"/>
          </a:xfrm>
          <a:prstGeom prst="rect">
            <a:avLst/>
          </a:prstGeom>
        </p:spPr>
      </p:pic>
      <p:pic>
        <p:nvPicPr>
          <p:cNvPr id="8" name="図 7" descr="人形, 座る, フロント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031AB884-F73C-468A-A0C7-86AA4B3DC3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787" y="3914775"/>
            <a:ext cx="1800000" cy="180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E056FEA8-C905-470E-9268-A8BF9892E7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8525" y="2043225"/>
            <a:ext cx="1566000" cy="180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AAE1A21B-1936-48AA-84E2-104DC2BD1A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0075" y="3914775"/>
            <a:ext cx="1800000" cy="1800000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BED1B9B-2180-4CC3-A219-9F7A5D4A91FF}"/>
              </a:ext>
            </a:extLst>
          </p:cNvPr>
          <p:cNvSpPr txBox="1"/>
          <p:nvPr/>
        </p:nvSpPr>
        <p:spPr>
          <a:xfrm>
            <a:off x="654844" y="1063953"/>
            <a:ext cx="10882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グループに分かれてしまい、グループを超えた交流がなされなかった・・・</a:t>
            </a:r>
            <a:endParaRPr kumimoji="1" lang="ja-JP" altLang="en-US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8EBA091-A7C9-4E87-8F24-10591E1A0D4E}"/>
              </a:ext>
            </a:extLst>
          </p:cNvPr>
          <p:cNvSpPr/>
          <p:nvPr/>
        </p:nvSpPr>
        <p:spPr>
          <a:xfrm>
            <a:off x="583669" y="1743075"/>
            <a:ext cx="4695711" cy="437197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870A47C-BEAD-4333-A0A1-984603DBC955}"/>
              </a:ext>
            </a:extLst>
          </p:cNvPr>
          <p:cNvSpPr/>
          <p:nvPr/>
        </p:nvSpPr>
        <p:spPr>
          <a:xfrm>
            <a:off x="6795619" y="1728787"/>
            <a:ext cx="4695711" cy="43719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矢印: 左右 12">
            <a:extLst>
              <a:ext uri="{FF2B5EF4-FFF2-40B4-BE49-F238E27FC236}">
                <a16:creationId xmlns:a16="http://schemas.microsoft.com/office/drawing/2014/main" id="{35ECCAF2-A0F3-4243-B139-E4B3AF689A01}"/>
              </a:ext>
            </a:extLst>
          </p:cNvPr>
          <p:cNvSpPr/>
          <p:nvPr/>
        </p:nvSpPr>
        <p:spPr>
          <a:xfrm rot="18994952">
            <a:off x="1818366" y="3455963"/>
            <a:ext cx="742950" cy="2523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矢印: 左右 16">
            <a:extLst>
              <a:ext uri="{FF2B5EF4-FFF2-40B4-BE49-F238E27FC236}">
                <a16:creationId xmlns:a16="http://schemas.microsoft.com/office/drawing/2014/main" id="{3E7DA983-4DC1-4BD9-BE04-616806A93F4A}"/>
              </a:ext>
            </a:extLst>
          </p:cNvPr>
          <p:cNvSpPr/>
          <p:nvPr/>
        </p:nvSpPr>
        <p:spPr>
          <a:xfrm rot="2605048" flipH="1">
            <a:off x="3379906" y="3441675"/>
            <a:ext cx="742950" cy="2523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左右 17">
            <a:extLst>
              <a:ext uri="{FF2B5EF4-FFF2-40B4-BE49-F238E27FC236}">
                <a16:creationId xmlns:a16="http://schemas.microsoft.com/office/drawing/2014/main" id="{E959541C-D731-4C53-AA50-4AB585531A1F}"/>
              </a:ext>
            </a:extLst>
          </p:cNvPr>
          <p:cNvSpPr/>
          <p:nvPr/>
        </p:nvSpPr>
        <p:spPr>
          <a:xfrm flipH="1">
            <a:off x="2560049" y="4867961"/>
            <a:ext cx="742950" cy="2523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矢印: 左右 18">
            <a:extLst>
              <a:ext uri="{FF2B5EF4-FFF2-40B4-BE49-F238E27FC236}">
                <a16:creationId xmlns:a16="http://schemas.microsoft.com/office/drawing/2014/main" id="{660E9A7C-8F65-4730-8886-F92C2F3B9F17}"/>
              </a:ext>
            </a:extLst>
          </p:cNvPr>
          <p:cNvSpPr/>
          <p:nvPr/>
        </p:nvSpPr>
        <p:spPr>
          <a:xfrm flipH="1">
            <a:off x="8753532" y="4867961"/>
            <a:ext cx="742950" cy="2523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矢印: 左右 19">
            <a:extLst>
              <a:ext uri="{FF2B5EF4-FFF2-40B4-BE49-F238E27FC236}">
                <a16:creationId xmlns:a16="http://schemas.microsoft.com/office/drawing/2014/main" id="{6B5F0585-959B-40EA-A47D-CE524A2A0909}"/>
              </a:ext>
            </a:extLst>
          </p:cNvPr>
          <p:cNvSpPr/>
          <p:nvPr/>
        </p:nvSpPr>
        <p:spPr>
          <a:xfrm rot="18900172" flipH="1">
            <a:off x="7776623" y="3385401"/>
            <a:ext cx="742950" cy="2523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矢印: 左右 20">
            <a:extLst>
              <a:ext uri="{FF2B5EF4-FFF2-40B4-BE49-F238E27FC236}">
                <a16:creationId xmlns:a16="http://schemas.microsoft.com/office/drawing/2014/main" id="{0C906786-1F39-4CB5-80CD-9385DA91CCAD}"/>
              </a:ext>
            </a:extLst>
          </p:cNvPr>
          <p:cNvSpPr/>
          <p:nvPr/>
        </p:nvSpPr>
        <p:spPr>
          <a:xfrm rot="2699828">
            <a:off x="9624180" y="3400984"/>
            <a:ext cx="742950" cy="2523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矢印: 左右 21">
            <a:extLst>
              <a:ext uri="{FF2B5EF4-FFF2-40B4-BE49-F238E27FC236}">
                <a16:creationId xmlns:a16="http://schemas.microsoft.com/office/drawing/2014/main" id="{5873AEC1-2BEB-43B3-AB1B-1ECAA2D9B719}"/>
              </a:ext>
            </a:extLst>
          </p:cNvPr>
          <p:cNvSpPr/>
          <p:nvPr/>
        </p:nvSpPr>
        <p:spPr>
          <a:xfrm flipH="1">
            <a:off x="5488160" y="3140925"/>
            <a:ext cx="1215680" cy="5761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十字形 13">
            <a:extLst>
              <a:ext uri="{FF2B5EF4-FFF2-40B4-BE49-F238E27FC236}">
                <a16:creationId xmlns:a16="http://schemas.microsoft.com/office/drawing/2014/main" id="{661050E9-5D51-4FB7-9124-80BC80F7A901}"/>
              </a:ext>
            </a:extLst>
          </p:cNvPr>
          <p:cNvSpPr/>
          <p:nvPr/>
        </p:nvSpPr>
        <p:spPr>
          <a:xfrm rot="2677574">
            <a:off x="5558420" y="2887369"/>
            <a:ext cx="1083262" cy="1083262"/>
          </a:xfrm>
          <a:prstGeom prst="plus">
            <a:avLst>
              <a:gd name="adj" fmla="val 44344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8AD6FE4-C01B-4951-9B29-1D7B293BBAAD}"/>
              </a:ext>
            </a:extLst>
          </p:cNvPr>
          <p:cNvSpPr txBox="1"/>
          <p:nvPr/>
        </p:nvSpPr>
        <p:spPr>
          <a:xfrm>
            <a:off x="5634335" y="3929062"/>
            <a:ext cx="923330" cy="26647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グループを超えた</a:t>
            </a:r>
            <a:endParaRPr kumimoji="1"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交流はなかった</a:t>
            </a:r>
            <a:endParaRPr kumimoji="1"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9668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7966B3C2-38EF-4E0B-9964-69B67514B2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83033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88631150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6420717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7536421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4931434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149612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96493717"/>
                    </a:ext>
                  </a:extLst>
                </a:gridCol>
              </a:tblGrid>
              <a:tr h="51960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solidFill>
                            <a:srgbClr val="0070C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青グループ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solidFill>
                            <a:srgbClr val="FF00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赤グループ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755520"/>
                  </a:ext>
                </a:extLst>
              </a:tr>
              <a:tr h="205522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269248"/>
                  </a:ext>
                </a:extLst>
              </a:tr>
              <a:tr h="3667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たけと さん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あいな さん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ゆうと さん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なぎさ さん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2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りょう さん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2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かな さん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979256"/>
                  </a:ext>
                </a:extLst>
              </a:tr>
              <a:tr h="391639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973817"/>
                  </a:ext>
                </a:extLst>
              </a:tr>
            </a:tbl>
          </a:graphicData>
        </a:graphic>
      </p:graphicFrame>
      <p:pic>
        <p:nvPicPr>
          <p:cNvPr id="5" name="図 4">
            <a:extLst>
              <a:ext uri="{FF2B5EF4-FFF2-40B4-BE49-F238E27FC236}">
                <a16:creationId xmlns:a16="http://schemas.microsoft.com/office/drawing/2014/main" id="{3EC14914-A6B0-418D-ADDC-0BB8DD3F9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" y="638400"/>
            <a:ext cx="1566000" cy="1800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3C801EB-B57B-41E1-BE08-F19067A769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125" y="638400"/>
            <a:ext cx="1800000" cy="1800000"/>
          </a:xfrm>
          <a:prstGeom prst="rect">
            <a:avLst/>
          </a:prstGeom>
        </p:spPr>
      </p:pic>
      <p:pic>
        <p:nvPicPr>
          <p:cNvPr id="8" name="図 7" descr="人形, 座る, フロント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A75FC33B-8FCE-4B97-9763-676CFC7CCB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600" y="638400"/>
            <a:ext cx="1800000" cy="1800000"/>
          </a:xfrm>
          <a:prstGeom prst="rect">
            <a:avLst/>
          </a:prstGeom>
        </p:spPr>
      </p:pic>
      <p:pic>
        <p:nvPicPr>
          <p:cNvPr id="9" name="図 8" descr="人形, 座る, ランプ, クマ が含まれている画像&#10;&#10;自動的に生成された説明">
            <a:extLst>
              <a:ext uri="{FF2B5EF4-FFF2-40B4-BE49-F238E27FC236}">
                <a16:creationId xmlns:a16="http://schemas.microsoft.com/office/drawing/2014/main" id="{935BF7EC-882F-4FC7-B3B3-43039A2E45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900" y="638400"/>
            <a:ext cx="1800000" cy="1800000"/>
          </a:xfrm>
          <a:prstGeom prst="rect">
            <a:avLst/>
          </a:prstGeom>
        </p:spPr>
      </p:pic>
      <p:pic>
        <p:nvPicPr>
          <p:cNvPr id="10" name="Picture 2" descr="人工内耳を付けた人のイラスト（男の子）">
            <a:extLst>
              <a:ext uri="{FF2B5EF4-FFF2-40B4-BE49-F238E27FC236}">
                <a16:creationId xmlns:a16="http://schemas.microsoft.com/office/drawing/2014/main" id="{1269FF09-9E13-4956-A35B-440AB2BE5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875" y="63840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人工内耳を付けた人のイラスト（女の子）">
            <a:extLst>
              <a:ext uri="{FF2B5EF4-FFF2-40B4-BE49-F238E27FC236}">
                <a16:creationId xmlns:a16="http://schemas.microsoft.com/office/drawing/2014/main" id="{C1257A56-D3AA-40BD-96A6-E953224749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15800" y="63840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922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7966B3C2-38EF-4E0B-9964-69B67514B2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41821"/>
              </p:ext>
            </p:extLst>
          </p:nvPr>
        </p:nvGraphicFramePr>
        <p:xfrm>
          <a:off x="1" y="0"/>
          <a:ext cx="12215405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699">
                  <a:extLst>
                    <a:ext uri="{9D8B030D-6E8A-4147-A177-3AD203B41FA5}">
                      <a16:colId xmlns:a16="http://schemas.microsoft.com/office/drawing/2014/main" val="3832874025"/>
                    </a:ext>
                  </a:extLst>
                </a:gridCol>
                <a:gridCol w="1737451">
                  <a:extLst>
                    <a:ext uri="{9D8B030D-6E8A-4147-A177-3AD203B41FA5}">
                      <a16:colId xmlns:a16="http://schemas.microsoft.com/office/drawing/2014/main" val="886311507"/>
                    </a:ext>
                  </a:extLst>
                </a:gridCol>
                <a:gridCol w="1737451">
                  <a:extLst>
                    <a:ext uri="{9D8B030D-6E8A-4147-A177-3AD203B41FA5}">
                      <a16:colId xmlns:a16="http://schemas.microsoft.com/office/drawing/2014/main" val="2764207178"/>
                    </a:ext>
                  </a:extLst>
                </a:gridCol>
                <a:gridCol w="1737451">
                  <a:extLst>
                    <a:ext uri="{9D8B030D-6E8A-4147-A177-3AD203B41FA5}">
                      <a16:colId xmlns:a16="http://schemas.microsoft.com/office/drawing/2014/main" val="3275364219"/>
                    </a:ext>
                  </a:extLst>
                </a:gridCol>
                <a:gridCol w="1737451">
                  <a:extLst>
                    <a:ext uri="{9D8B030D-6E8A-4147-A177-3AD203B41FA5}">
                      <a16:colId xmlns:a16="http://schemas.microsoft.com/office/drawing/2014/main" val="449314341"/>
                    </a:ext>
                  </a:extLst>
                </a:gridCol>
                <a:gridCol w="1737451">
                  <a:extLst>
                    <a:ext uri="{9D8B030D-6E8A-4147-A177-3AD203B41FA5}">
                      <a16:colId xmlns:a16="http://schemas.microsoft.com/office/drawing/2014/main" val="381496123"/>
                    </a:ext>
                  </a:extLst>
                </a:gridCol>
                <a:gridCol w="1737451">
                  <a:extLst>
                    <a:ext uri="{9D8B030D-6E8A-4147-A177-3AD203B41FA5}">
                      <a16:colId xmlns:a16="http://schemas.microsoft.com/office/drawing/2014/main" val="2596493717"/>
                    </a:ext>
                  </a:extLst>
                </a:gridCol>
              </a:tblGrid>
              <a:tr h="6186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グループ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solidFill>
                            <a:srgbClr val="0070C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青グループ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solidFill>
                            <a:srgbClr val="FF00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赤グループ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755520"/>
                  </a:ext>
                </a:extLst>
              </a:tr>
              <a:tr h="199708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顔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269248"/>
                  </a:ext>
                </a:extLst>
              </a:tr>
              <a:tr h="4366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名前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たけと さん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あいな さん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ゆうと さん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なぎさ さん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2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りょう さん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2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かな さん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979256"/>
                  </a:ext>
                </a:extLst>
              </a:tr>
              <a:tr h="380559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聴覚障害の程度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補装具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主なコミュニケーション方法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趣味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所属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※</a:t>
                      </a:r>
                      <a:r>
                        <a:rPr kumimoji="1" lang="ja-JP" altLang="en-US" dirty="0"/>
                        <a:t>教員用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設定資料</a:t>
                      </a:r>
                      <a:endParaRPr kumimoji="1" lang="en-US" altLang="ja-JP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全ろう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補装具無し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日本手話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基本音声無し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スポーツ全般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特にサッカー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ろう学校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4</a:t>
                      </a:r>
                      <a:r>
                        <a:rPr kumimoji="1" lang="ja-JP" altLang="en-US" dirty="0"/>
                        <a:t>年生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高度難聴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補装具無し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日本手話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音声無し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劇を見る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演劇部に所属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ろう学校</a:t>
                      </a:r>
                      <a:endParaRPr kumimoji="1" lang="en-US" altLang="ja-JP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4</a:t>
                      </a:r>
                      <a:r>
                        <a:rPr kumimoji="1" lang="ja-JP" altLang="en-US" dirty="0"/>
                        <a:t>年生</a:t>
                      </a:r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重度難聴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補聴器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日本手話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音声は難しい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卓球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将棋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ろう学校</a:t>
                      </a:r>
                      <a:endParaRPr kumimoji="1" lang="en-US" altLang="ja-JP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4</a:t>
                      </a:r>
                      <a:r>
                        <a:rPr kumimoji="1" lang="ja-JP" altLang="en-US" dirty="0"/>
                        <a:t>年生</a:t>
                      </a:r>
                    </a:p>
                    <a:p>
                      <a:endParaRPr kumimoji="1" lang="en-US" altLang="ja-JP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中等度難聴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補聴器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聴覚口話のみ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手話は不可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サッカー観戦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ドラマ鑑賞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通常学級</a:t>
                      </a:r>
                      <a:r>
                        <a:rPr kumimoji="1" lang="en-US" altLang="ja-JP" dirty="0"/>
                        <a:t>(</a:t>
                      </a:r>
                      <a:r>
                        <a:rPr kumimoji="1" lang="ja-JP" altLang="en-US" dirty="0"/>
                        <a:t>通級</a:t>
                      </a:r>
                      <a:r>
                        <a:rPr kumimoji="1" lang="en-US" altLang="ja-JP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4</a:t>
                      </a:r>
                      <a:r>
                        <a:rPr kumimoji="1" lang="ja-JP" altLang="en-US" dirty="0"/>
                        <a:t>年生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重度難聴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人工内耳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聴覚口話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対応手話</a:t>
                      </a:r>
                      <a:r>
                        <a:rPr kumimoji="1" lang="en-US" altLang="ja-JP" dirty="0"/>
                        <a:t>(</a:t>
                      </a:r>
                      <a:r>
                        <a:rPr kumimoji="1" lang="ja-JP" altLang="en-US" dirty="0"/>
                        <a:t>苦手</a:t>
                      </a:r>
                      <a:r>
                        <a:rPr kumimoji="1" lang="en-US" altLang="ja-JP" dirty="0"/>
                        <a:t>)</a:t>
                      </a:r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ボードゲーム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パソコン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ろう学校</a:t>
                      </a:r>
                      <a:endParaRPr kumimoji="1" lang="en-US" altLang="ja-JP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4</a:t>
                      </a:r>
                      <a:r>
                        <a:rPr kumimoji="1" lang="ja-JP" altLang="en-US" dirty="0"/>
                        <a:t>年生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重度難聴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人工内耳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キュー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手話は難しい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演劇部に所属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ダンス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難聴学級</a:t>
                      </a:r>
                      <a:endParaRPr kumimoji="1" lang="en-US" altLang="ja-JP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4</a:t>
                      </a:r>
                      <a:r>
                        <a:rPr kumimoji="1" lang="ja-JP" altLang="en-US" dirty="0"/>
                        <a:t>年生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973817"/>
                  </a:ext>
                </a:extLst>
              </a:tr>
            </a:tbl>
          </a:graphicData>
        </a:graphic>
      </p:graphicFrame>
      <p:pic>
        <p:nvPicPr>
          <p:cNvPr id="5" name="図 4">
            <a:extLst>
              <a:ext uri="{FF2B5EF4-FFF2-40B4-BE49-F238E27FC236}">
                <a16:creationId xmlns:a16="http://schemas.microsoft.com/office/drawing/2014/main" id="{3EC14914-A6B0-418D-ADDC-0BB8DD3F9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7285" y="761775"/>
            <a:ext cx="1440720" cy="1656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3C801EB-B57B-41E1-BE08-F19067A769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145" y="762225"/>
            <a:ext cx="1656000" cy="1656000"/>
          </a:xfrm>
          <a:prstGeom prst="rect">
            <a:avLst/>
          </a:prstGeom>
        </p:spPr>
      </p:pic>
      <p:pic>
        <p:nvPicPr>
          <p:cNvPr id="8" name="図 7" descr="人形, 座る, フロント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A75FC33B-8FCE-4B97-9763-676CFC7CCB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285" y="762225"/>
            <a:ext cx="1656000" cy="1656000"/>
          </a:xfrm>
          <a:prstGeom prst="rect">
            <a:avLst/>
          </a:prstGeom>
        </p:spPr>
      </p:pic>
      <p:pic>
        <p:nvPicPr>
          <p:cNvPr id="9" name="図 8" descr="人形, 座る, ランプ, クマ が含まれている画像&#10;&#10;自動的に生成された説明">
            <a:extLst>
              <a:ext uri="{FF2B5EF4-FFF2-40B4-BE49-F238E27FC236}">
                <a16:creationId xmlns:a16="http://schemas.microsoft.com/office/drawing/2014/main" id="{935BF7EC-882F-4FC7-B3B3-43039A2E45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5425" y="762225"/>
            <a:ext cx="1656000" cy="1656000"/>
          </a:xfrm>
          <a:prstGeom prst="rect">
            <a:avLst/>
          </a:prstGeom>
        </p:spPr>
      </p:pic>
      <p:pic>
        <p:nvPicPr>
          <p:cNvPr id="10" name="Picture 2" descr="人工内耳を付けた人のイラスト（男の子）">
            <a:extLst>
              <a:ext uri="{FF2B5EF4-FFF2-40B4-BE49-F238E27FC236}">
                <a16:creationId xmlns:a16="http://schemas.microsoft.com/office/drawing/2014/main" id="{1269FF09-9E13-4956-A35B-440AB2BE5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4350" y="762225"/>
            <a:ext cx="1656000" cy="16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人工内耳を付けた人のイラスト（女の子）">
            <a:extLst>
              <a:ext uri="{FF2B5EF4-FFF2-40B4-BE49-F238E27FC236}">
                <a16:creationId xmlns:a16="http://schemas.microsoft.com/office/drawing/2014/main" id="{C1257A56-D3AA-40BD-96A6-E953224749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536000" y="762225"/>
            <a:ext cx="1656000" cy="16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5638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75BEF25-8759-5049-9B93-2146C7E5A868}"/>
              </a:ext>
            </a:extLst>
          </p:cNvPr>
          <p:cNvSpPr/>
          <p:nvPr/>
        </p:nvSpPr>
        <p:spPr>
          <a:xfrm>
            <a:off x="1239644" y="2951946"/>
            <a:ext cx="97127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作成：</a:t>
            </a:r>
            <a:r>
              <a:rPr lang="ja-JP" altLang="en-US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土田</a:t>
            </a:r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ja-JP" altLang="en-US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悠祐</a:t>
            </a:r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（</a:t>
            </a: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2021</a:t>
            </a:r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年）</a:t>
            </a:r>
            <a:endParaRPr lang="ja-JP" altLang="ja-JP" sz="4000" kern="100"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編集：</a:t>
            </a:r>
            <a:r>
              <a:rPr lang="ja-JP" altLang="en-US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筑波技術大学</a:t>
            </a:r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ろう者学教育コンテンツ開発取組担当</a:t>
            </a:r>
            <a:endParaRPr lang="ja-JP" altLang="ja-JP" sz="4000" kern="100">
              <a:effectLst/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093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8607DA8DC66104293A043B8AD2EE2B4" ma:contentTypeVersion="8" ma:contentTypeDescription="新しいドキュメントを作成します。" ma:contentTypeScope="" ma:versionID="d5c008b788630b37a5786b8499a8e887">
  <xsd:schema xmlns:xsd="http://www.w3.org/2001/XMLSchema" xmlns:xs="http://www.w3.org/2001/XMLSchema" xmlns:p="http://schemas.microsoft.com/office/2006/metadata/properties" xmlns:ns2="329b4cf3-bef7-41bb-98f1-fb04074954c4" targetNamespace="http://schemas.microsoft.com/office/2006/metadata/properties" ma:root="true" ma:fieldsID="2edc23b31eaaddd4134de7defa388d82" ns2:_="">
    <xsd:import namespace="329b4cf3-bef7-41bb-98f1-fb0407495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9b4cf3-bef7-41bb-98f1-fb04074954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4C71BB-12E0-490D-9303-479F869A568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A2B8B7C-BDAC-4525-9AA5-3C5F11992E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9D5C42-4637-495B-A118-40C2179257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9b4cf3-bef7-41bb-98f1-fb0407495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216</Words>
  <Application>Microsoft Macintosh PowerPoint</Application>
  <PresentationFormat>ワイド画面</PresentationFormat>
  <Paragraphs>104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UD デジタル 教科書体 NK-R</vt:lpstr>
      <vt:lpstr>游ゴシック</vt:lpstr>
      <vt:lpstr>游ゴシック Light</vt:lpstr>
      <vt:lpstr>Arial</vt:lpstr>
      <vt:lpstr>Century</vt:lpstr>
      <vt:lpstr>Office テーマ</vt:lpstr>
      <vt:lpstr>「交流会の改善点を考えよう」 資料集</vt:lpstr>
      <vt:lpstr>とある交流会での出来事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Tsuchida yusuke</dc:creator>
  <cp:lastModifiedBy>辻田 望</cp:lastModifiedBy>
  <cp:revision>2</cp:revision>
  <dcterms:created xsi:type="dcterms:W3CDTF">2021-12-13T09:16:13Z</dcterms:created>
  <dcterms:modified xsi:type="dcterms:W3CDTF">2022-03-25T05:44:13Z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0x010100A8607DA8DC66104293A043B8AD2EE2B4</vt:lpwstr>
  </property>
</Properties>
</file>