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74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BC5F12-7C48-4BB1-9646-3E87331E1B6C}" v="1" dt="2022-01-20T06:38:30.7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35"/>
  </p:normalViewPr>
  <p:slideViewPr>
    <p:cSldViewPr snapToGrid="0">
      <p:cViewPr varScale="1">
        <p:scale>
          <a:sx n="110" d="100"/>
          <a:sy n="110" d="100"/>
        </p:scale>
        <p:origin x="63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suchida yusuke" userId="72a133f655b66e53" providerId="LiveId" clId="{69BC5F12-7C48-4BB1-9646-3E87331E1B6C}"/>
    <pc:docChg chg="undo custSel addSld modSld">
      <pc:chgData name="Tsuchida yusuke" userId="72a133f655b66e53" providerId="LiveId" clId="{69BC5F12-7C48-4BB1-9646-3E87331E1B6C}" dt="2022-01-20T06:38:30.747" v="995"/>
      <pc:docMkLst>
        <pc:docMk/>
      </pc:docMkLst>
      <pc:sldChg chg="modSp new mod">
        <pc:chgData name="Tsuchida yusuke" userId="72a133f655b66e53" providerId="LiveId" clId="{69BC5F12-7C48-4BB1-9646-3E87331E1B6C}" dt="2021-12-21T13:39:30.333" v="45" actId="2711"/>
        <pc:sldMkLst>
          <pc:docMk/>
          <pc:sldMk cId="515226379" sldId="256"/>
        </pc:sldMkLst>
        <pc:spChg chg="mod">
          <ac:chgData name="Tsuchida yusuke" userId="72a133f655b66e53" providerId="LiveId" clId="{69BC5F12-7C48-4BB1-9646-3E87331E1B6C}" dt="2021-12-21T13:39:30.333" v="45" actId="2711"/>
          <ac:spMkLst>
            <pc:docMk/>
            <pc:sldMk cId="515226379" sldId="256"/>
            <ac:spMk id="2" creationId="{46CF1F80-FF49-4FD8-9461-8661797FADB7}"/>
          </ac:spMkLst>
        </pc:spChg>
      </pc:sldChg>
      <pc:sldChg chg="modSp new mod">
        <pc:chgData name="Tsuchida yusuke" userId="72a133f655b66e53" providerId="LiveId" clId="{69BC5F12-7C48-4BB1-9646-3E87331E1B6C}" dt="2021-12-21T13:41:20.611" v="312" actId="20577"/>
        <pc:sldMkLst>
          <pc:docMk/>
          <pc:sldMk cId="3106962930" sldId="257"/>
        </pc:sldMkLst>
        <pc:spChg chg="mod">
          <ac:chgData name="Tsuchida yusuke" userId="72a133f655b66e53" providerId="LiveId" clId="{69BC5F12-7C48-4BB1-9646-3E87331E1B6C}" dt="2021-12-21T13:40:11.676" v="110" actId="2711"/>
          <ac:spMkLst>
            <pc:docMk/>
            <pc:sldMk cId="3106962930" sldId="257"/>
            <ac:spMk id="2" creationId="{BC9E6540-C932-43C3-99B3-52498126B9BC}"/>
          </ac:spMkLst>
        </pc:spChg>
        <pc:spChg chg="mod">
          <ac:chgData name="Tsuchida yusuke" userId="72a133f655b66e53" providerId="LiveId" clId="{69BC5F12-7C48-4BB1-9646-3E87331E1B6C}" dt="2021-12-21T13:41:20.611" v="312" actId="20577"/>
          <ac:spMkLst>
            <pc:docMk/>
            <pc:sldMk cId="3106962930" sldId="257"/>
            <ac:spMk id="3" creationId="{85569BDC-F42E-4651-BCC9-ECBE5FC53AAC}"/>
          </ac:spMkLst>
        </pc:spChg>
      </pc:sldChg>
      <pc:sldChg chg="modSp new mod">
        <pc:chgData name="Tsuchida yusuke" userId="72a133f655b66e53" providerId="LiveId" clId="{69BC5F12-7C48-4BB1-9646-3E87331E1B6C}" dt="2021-12-21T13:44:17.419" v="487" actId="20577"/>
        <pc:sldMkLst>
          <pc:docMk/>
          <pc:sldMk cId="4138730946" sldId="258"/>
        </pc:sldMkLst>
        <pc:spChg chg="mod">
          <ac:chgData name="Tsuchida yusuke" userId="72a133f655b66e53" providerId="LiveId" clId="{69BC5F12-7C48-4BB1-9646-3E87331E1B6C}" dt="2021-12-21T13:44:17.419" v="487" actId="20577"/>
          <ac:spMkLst>
            <pc:docMk/>
            <pc:sldMk cId="4138730946" sldId="258"/>
            <ac:spMk id="2" creationId="{BB2DF98B-743B-4124-850B-0939E3A6EF76}"/>
          </ac:spMkLst>
        </pc:spChg>
      </pc:sldChg>
      <pc:sldChg chg="modSp new mod">
        <pc:chgData name="Tsuchida yusuke" userId="72a133f655b66e53" providerId="LiveId" clId="{69BC5F12-7C48-4BB1-9646-3E87331E1B6C}" dt="2021-12-21T13:41:58.205" v="407" actId="2711"/>
        <pc:sldMkLst>
          <pc:docMk/>
          <pc:sldMk cId="1047893656" sldId="259"/>
        </pc:sldMkLst>
        <pc:spChg chg="mod">
          <ac:chgData name="Tsuchida yusuke" userId="72a133f655b66e53" providerId="LiveId" clId="{69BC5F12-7C48-4BB1-9646-3E87331E1B6C}" dt="2021-12-21T13:41:58.205" v="407" actId="2711"/>
          <ac:spMkLst>
            <pc:docMk/>
            <pc:sldMk cId="1047893656" sldId="259"/>
            <ac:spMk id="2" creationId="{62DAD00F-3A5A-4A36-8F5D-D206C2278F42}"/>
          </ac:spMkLst>
        </pc:spChg>
      </pc:sldChg>
      <pc:sldChg chg="addSp delSp modSp add mod">
        <pc:chgData name="Tsuchida yusuke" userId="72a133f655b66e53" providerId="LiveId" clId="{69BC5F12-7C48-4BB1-9646-3E87331E1B6C}" dt="2021-12-21T13:46:57.572" v="611" actId="242"/>
        <pc:sldMkLst>
          <pc:docMk/>
          <pc:sldMk cId="1342557056" sldId="260"/>
        </pc:sldMkLst>
        <pc:spChg chg="add del mod">
          <ac:chgData name="Tsuchida yusuke" userId="72a133f655b66e53" providerId="LiveId" clId="{69BC5F12-7C48-4BB1-9646-3E87331E1B6C}" dt="2021-12-21T13:44:11.669" v="485" actId="20577"/>
          <ac:spMkLst>
            <pc:docMk/>
            <pc:sldMk cId="1342557056" sldId="260"/>
            <ac:spMk id="2" creationId="{62DAD00F-3A5A-4A36-8F5D-D206C2278F42}"/>
          </ac:spMkLst>
        </pc:spChg>
        <pc:spChg chg="del">
          <ac:chgData name="Tsuchida yusuke" userId="72a133f655b66e53" providerId="LiveId" clId="{69BC5F12-7C48-4BB1-9646-3E87331E1B6C}" dt="2021-12-21T13:44:25.463" v="488" actId="3680"/>
          <ac:spMkLst>
            <pc:docMk/>
            <pc:sldMk cId="1342557056" sldId="260"/>
            <ac:spMk id="3" creationId="{63BD661D-E106-4AF6-BDB7-15DA266C0F53}"/>
          </ac:spMkLst>
        </pc:spChg>
        <pc:graphicFrameChg chg="add mod ord modGraphic">
          <ac:chgData name="Tsuchida yusuke" userId="72a133f655b66e53" providerId="LiveId" clId="{69BC5F12-7C48-4BB1-9646-3E87331E1B6C}" dt="2021-12-21T13:46:57.572" v="611" actId="242"/>
          <ac:graphicFrameMkLst>
            <pc:docMk/>
            <pc:sldMk cId="1342557056" sldId="260"/>
            <ac:graphicFrameMk id="4" creationId="{B2721DEB-492D-4F4D-A848-B79BE6498DA1}"/>
          </ac:graphicFrameMkLst>
        </pc:graphicFrameChg>
      </pc:sldChg>
      <pc:sldChg chg="addSp modSp add mod modAnim">
        <pc:chgData name="Tsuchida yusuke" userId="72a133f655b66e53" providerId="LiveId" clId="{69BC5F12-7C48-4BB1-9646-3E87331E1B6C}" dt="2022-01-20T06:38:30.747" v="995"/>
        <pc:sldMkLst>
          <pc:docMk/>
          <pc:sldMk cId="2222694359" sldId="261"/>
        </pc:sldMkLst>
        <pc:spChg chg="mod">
          <ac:chgData name="Tsuchida yusuke" userId="72a133f655b66e53" providerId="LiveId" clId="{69BC5F12-7C48-4BB1-9646-3E87331E1B6C}" dt="2021-12-21T13:47:44.341" v="668" actId="20577"/>
          <ac:spMkLst>
            <pc:docMk/>
            <pc:sldMk cId="2222694359" sldId="261"/>
            <ac:spMk id="2" creationId="{62DAD00F-3A5A-4A36-8F5D-D206C2278F42}"/>
          </ac:spMkLst>
        </pc:spChg>
        <pc:spChg chg="mod">
          <ac:chgData name="Tsuchida yusuke" userId="72a133f655b66e53" providerId="LiveId" clId="{69BC5F12-7C48-4BB1-9646-3E87331E1B6C}" dt="2021-12-21T13:48:16.839" v="754" actId="20577"/>
          <ac:spMkLst>
            <pc:docMk/>
            <pc:sldMk cId="2222694359" sldId="261"/>
            <ac:spMk id="3" creationId="{63BD661D-E106-4AF6-BDB7-15DA266C0F53}"/>
          </ac:spMkLst>
        </pc:spChg>
        <pc:picChg chg="add mod">
          <ac:chgData name="Tsuchida yusuke" userId="72a133f655b66e53" providerId="LiveId" clId="{69BC5F12-7C48-4BB1-9646-3E87331E1B6C}" dt="2021-12-21T13:49:12.638" v="758" actId="1076"/>
          <ac:picMkLst>
            <pc:docMk/>
            <pc:sldMk cId="2222694359" sldId="261"/>
            <ac:picMk id="4" creationId="{1F4F94BE-4005-48CA-A5C9-71F3A2D09680}"/>
          </ac:picMkLst>
        </pc:picChg>
      </pc:sldChg>
      <pc:sldChg chg="modSp new mod">
        <pc:chgData name="Tsuchida yusuke" userId="72a133f655b66e53" providerId="LiveId" clId="{69BC5F12-7C48-4BB1-9646-3E87331E1B6C}" dt="2021-12-21T13:50:46.112" v="994" actId="20577"/>
        <pc:sldMkLst>
          <pc:docMk/>
          <pc:sldMk cId="4099825255" sldId="262"/>
        </pc:sldMkLst>
        <pc:spChg chg="mod">
          <ac:chgData name="Tsuchida yusuke" userId="72a133f655b66e53" providerId="LiveId" clId="{69BC5F12-7C48-4BB1-9646-3E87331E1B6C}" dt="2021-12-21T13:49:42.097" v="788" actId="2711"/>
          <ac:spMkLst>
            <pc:docMk/>
            <pc:sldMk cId="4099825255" sldId="262"/>
            <ac:spMk id="2" creationId="{8AA45326-F6B0-4D8D-8EC7-63B722766671}"/>
          </ac:spMkLst>
        </pc:spChg>
        <pc:spChg chg="mod">
          <ac:chgData name="Tsuchida yusuke" userId="72a133f655b66e53" providerId="LiveId" clId="{69BC5F12-7C48-4BB1-9646-3E87331E1B6C}" dt="2021-12-21T13:50:46.112" v="994" actId="20577"/>
          <ac:spMkLst>
            <pc:docMk/>
            <pc:sldMk cId="4099825255" sldId="262"/>
            <ac:spMk id="3" creationId="{A4D70387-0645-4670-A422-D5CA65F2F115}"/>
          </ac:spMkLst>
        </pc:spChg>
      </pc:sldChg>
    </pc:docChg>
  </pc:docChgLst>
  <pc:docChgLst>
    <pc:chgData name="Tsuchida yusuke" userId="72a133f655b66e53" providerId="LiveId" clId="{4F9FA9D2-B16A-41DF-B7B2-59E0F0730A6F}"/>
    <pc:docChg chg="modSld">
      <pc:chgData name="Tsuchida yusuke" userId="72a133f655b66e53" providerId="LiveId" clId="{4F9FA9D2-B16A-41DF-B7B2-59E0F0730A6F}" dt="2022-01-03T07:22:04.820" v="76" actId="20577"/>
      <pc:docMkLst>
        <pc:docMk/>
      </pc:docMkLst>
      <pc:sldChg chg="modSp mod">
        <pc:chgData name="Tsuchida yusuke" userId="72a133f655b66e53" providerId="LiveId" clId="{4F9FA9D2-B16A-41DF-B7B2-59E0F0730A6F}" dt="2022-01-03T07:22:04.820" v="76" actId="20577"/>
        <pc:sldMkLst>
          <pc:docMk/>
          <pc:sldMk cId="1047893656" sldId="259"/>
        </pc:sldMkLst>
        <pc:spChg chg="mod">
          <ac:chgData name="Tsuchida yusuke" userId="72a133f655b66e53" providerId="LiveId" clId="{4F9FA9D2-B16A-41DF-B7B2-59E0F0730A6F}" dt="2022-01-03T07:22:04.820" v="76" actId="20577"/>
          <ac:spMkLst>
            <pc:docMk/>
            <pc:sldMk cId="1047893656" sldId="259"/>
            <ac:spMk id="3" creationId="{63BD661D-E106-4AF6-BDB7-15DA266C0F53}"/>
          </ac:spMkLst>
        </pc:spChg>
      </pc:sldChg>
      <pc:sldChg chg="modAnim">
        <pc:chgData name="Tsuchida yusuke" userId="72a133f655b66e53" providerId="LiveId" clId="{4F9FA9D2-B16A-41DF-B7B2-59E0F0730A6F}" dt="2022-01-03T07:21:43.010" v="3"/>
        <pc:sldMkLst>
          <pc:docMk/>
          <pc:sldMk cId="2222694359" sldId="26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F44195-5F5B-41A4-A4A0-7CF5031107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7AB413E-1054-48AF-A98A-DF70D02057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BE7E1F6-9816-42C6-A08A-4B0D664EC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01FC-5D1E-409D-9E17-E580112D20B3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D8CFE6-B7B1-4ADD-BD4A-20FCE2543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79211EB-A569-49CB-86E0-36038CE8D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0AF6-4424-44A7-A3EA-497D0F13C6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8173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679E8B-BEAC-4A9B-A4F3-FAAF089F1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A89CBEA-0990-4B7A-A050-28C1F8BCD2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D573C6B-92FB-4849-952D-C395F7030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01FC-5D1E-409D-9E17-E580112D20B3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99187AF-7D64-4137-9C82-07276C64E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EFE0D04-DD71-4FB7-B525-5E3A52B8C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0AF6-4424-44A7-A3EA-497D0F13C6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4748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484ECB2-8724-4475-8AB3-0B31EA674F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8BFF92B-FC65-49BA-B960-D20428AE3D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29FEC78-95CF-4870-B3B7-B0600CBFA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01FC-5D1E-409D-9E17-E580112D20B3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299BA9-D8CD-4106-AF76-2A3940359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8E23EFC-C302-40A9-9576-E464F6586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0AF6-4424-44A7-A3EA-497D0F13C6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4732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8B731D-AADC-474E-8277-71FB54D92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D00535-12A2-49CA-9154-F67D1AA6E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A72CEC3-E8A6-4B32-BF55-A2B2A269A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01FC-5D1E-409D-9E17-E580112D20B3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4DBAB55-11FC-4D2B-AC43-8F66CBFA2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0007D98-1D9C-49BA-AC1A-02B6FC86F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0AF6-4424-44A7-A3EA-497D0F13C6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3204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C35A1B-28D1-4493-BB27-5BF862906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F271592-AD19-4249-B93B-C2DEAA5AA0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A2EC6F2-A893-4607-92C1-D70DC8D14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01FC-5D1E-409D-9E17-E580112D20B3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3516EF5-5F90-4F2F-930B-C7566A97B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2EB5915-0E44-494A-9D19-4DD19F1A5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0AF6-4424-44A7-A3EA-497D0F13C6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3683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FB821D-ED72-4ACF-8DEC-12DF09FA9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B058AA7-3A95-46F3-99C4-F073C5BCD4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1D41DB3-76C2-48D4-B32D-58F4A815A2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11C26A1-D1ED-458E-A3DD-810375F35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01FC-5D1E-409D-9E17-E580112D20B3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B1E37ED-DA93-4581-8E70-A31545698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6EB897E-BE1F-43C5-AEB3-A04E33485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0AF6-4424-44A7-A3EA-497D0F13C6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0496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ED0B58-C6A5-4A37-91E4-B8D69E3AA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2CC39BA-1786-45E5-AB7F-512F280E0C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26C0A7B-0190-48A7-83A9-5514E4672A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782B02B-B74D-48DF-9328-6DA06BACCD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7BCEE86-1411-4184-8810-17453F8104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1EE702E-2BEE-48DB-96C8-CAF929F4C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01FC-5D1E-409D-9E17-E580112D20B3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98FF90F-BD98-4788-ACA6-A4E1FFE30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5BB726D-6DC2-4C05-A0DF-3815DADC7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0AF6-4424-44A7-A3EA-497D0F13C6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4027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2BADD5-2469-4D99-B84D-CC9376DF6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C473DDF-7455-4095-BB2F-E8177D6DD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01FC-5D1E-409D-9E17-E580112D20B3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B2C5294-252B-4A26-9AD8-D56208345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4DA1328-661B-4D4B-8297-CBD53EF86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0AF6-4424-44A7-A3EA-497D0F13C6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7880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857C963-3E8C-44FA-B2FC-4134EFD4E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01FC-5D1E-409D-9E17-E580112D20B3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D8FED88-8858-48CF-AC66-E21A9E913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D143B99-CAFD-486E-B5CC-8B19C8FA4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0AF6-4424-44A7-A3EA-497D0F13C6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6984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60A1005-3BCA-493A-A3E2-C74612873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D912067-59B6-4F3A-98FB-F9457FCFF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23515FD-D797-4A6A-BF4E-6D34A834CB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0A27DE3-4389-4A56-9FCA-E00DCCAE6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01FC-5D1E-409D-9E17-E580112D20B3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34D2560-CAED-4961-8CB1-2FDD2B4F3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F4A1B39-09BE-4E1D-A813-3AA321CF3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0AF6-4424-44A7-A3EA-497D0F13C6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3917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C29BE5-4BF1-4F79-B8FF-FCAE31181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9752A30-96AA-4B07-96E6-C8FA3C2AE0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ADED885-B06E-4A39-9086-8314D955F5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DFA353A-2459-4351-A8D3-065ADD74F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01FC-5D1E-409D-9E17-E580112D20B3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5FA8A1A-717E-40ED-9778-B1749A4DB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0017CFB-A451-4468-A90B-DBEB33D46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0AF6-4424-44A7-A3EA-497D0F13C6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9017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38EEE74-A23E-4784-8C96-9941926E9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7F14565-A69C-45E1-A043-56758534D1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5D3D229-653F-42C2-98E8-BF30D946C3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D01FC-5D1E-409D-9E17-E580112D20B3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251EAD9-513E-493E-816F-1157613A20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EAD41BD-9576-4AFE-B06B-727227FB92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30AF6-4424-44A7-A3EA-497D0F13C6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7914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6CF1F80-FF49-4FD8-9461-8661797FAD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ろうの先生の</a:t>
            </a:r>
            <a:br>
              <a:rPr lang="en-US" altLang="ja-JP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</a:br>
            <a:r>
              <a:rPr lang="ja-JP" altLang="en-US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大学生活を知る</a:t>
            </a:r>
            <a:endParaRPr kumimoji="1" lang="ja-JP" altLang="en-US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15226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9E6540-C932-43C3-99B3-52498126B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高等部卒業後について考えよう。</a:t>
            </a:r>
            <a:endParaRPr kumimoji="1" lang="ja-JP" altLang="en-US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5569BDC-F42E-4651-BCC9-ECBE5FC53A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まだ高等部に入学したばかりですが</a:t>
            </a:r>
            <a:r>
              <a:rPr kumimoji="1" lang="en-US" altLang="ja-JP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…</a:t>
            </a:r>
          </a:p>
          <a:p>
            <a:pPr marL="0" indent="0">
              <a:buNone/>
            </a:pPr>
            <a:endParaRPr lang="en-US" altLang="ja-JP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0" indent="0">
              <a:buNone/>
            </a:pPr>
            <a:r>
              <a:rPr kumimoji="1" lang="ja-JP" altLang="en-US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高等部卒業後には、例えばどんな進路があるでしょうか？</a:t>
            </a:r>
            <a:endParaRPr kumimoji="1" lang="en-US" altLang="ja-JP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0" indent="0">
              <a:buNone/>
            </a:pPr>
            <a:endParaRPr lang="en-US" altLang="ja-JP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0" indent="0">
              <a:buNone/>
            </a:pPr>
            <a:endParaRPr kumimoji="1" lang="en-US" altLang="ja-JP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これまでの生活と比べて、どんな違いがあるでしょうか？</a:t>
            </a:r>
            <a:endParaRPr kumimoji="1" lang="ja-JP" altLang="en-US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06962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2DF98B-743B-4124-850B-0939E3A6E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○○先生の大学時代の話を聞こう。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44960A7-5068-4200-9D16-555D331A76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8730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DAD00F-3A5A-4A36-8F5D-D206C2278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○○先生の話の資料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3BD661D-E106-4AF6-BDB7-15DA266C0F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/>
              <a:t>ろうの先生に事前に資料を作っていただく。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47893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DAD00F-3A5A-4A36-8F5D-D206C2278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○○先生の話をまとめよう。</a:t>
            </a:r>
            <a:endParaRPr kumimoji="1" lang="ja-JP" altLang="en-US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B2721DEB-492D-4F4D-A848-B79BE6498D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6062369"/>
              </p:ext>
            </p:extLst>
          </p:nvPr>
        </p:nvGraphicFramePr>
        <p:xfrm>
          <a:off x="0" y="1674496"/>
          <a:ext cx="12192000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9174">
                  <a:extLst>
                    <a:ext uri="{9D8B030D-6E8A-4147-A177-3AD203B41FA5}">
                      <a16:colId xmlns:a16="http://schemas.microsoft.com/office/drawing/2014/main" val="942341517"/>
                    </a:ext>
                  </a:extLst>
                </a:gridCol>
                <a:gridCol w="9212826">
                  <a:extLst>
                    <a:ext uri="{9D8B030D-6E8A-4147-A177-3AD203B41FA5}">
                      <a16:colId xmlns:a16="http://schemas.microsoft.com/office/drawing/2014/main" val="133343579"/>
                    </a:ext>
                  </a:extLst>
                </a:gridCol>
              </a:tblGrid>
              <a:tr h="1722437">
                <a:tc>
                  <a:txBody>
                    <a:bodyPr/>
                    <a:lstStyle/>
                    <a:p>
                      <a:r>
                        <a:rPr kumimoji="1" lang="ja-JP" altLang="en-US" sz="2800" b="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大学の</a:t>
                      </a:r>
                      <a:endParaRPr kumimoji="1" lang="en-US" altLang="ja-JP" sz="2800" b="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2800" b="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過去の状況や</a:t>
                      </a:r>
                      <a:endParaRPr kumimoji="1" lang="en-US" altLang="ja-JP" sz="2800" b="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2800" b="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問題点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2800" b="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endParaRPr kumimoji="1" lang="en-US" altLang="ja-JP" sz="2800" b="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endParaRPr kumimoji="1" lang="en-US" altLang="ja-JP" sz="2800" b="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endParaRPr kumimoji="1" lang="en-US" altLang="ja-JP" sz="2800" b="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endParaRPr kumimoji="1" lang="en-US" altLang="ja-JP" sz="2800" b="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endParaRPr kumimoji="1" lang="ja-JP" altLang="en-US" sz="2800" b="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4744651"/>
                  </a:ext>
                </a:extLst>
              </a:tr>
              <a:tr h="1722437">
                <a:tc>
                  <a:txBody>
                    <a:bodyPr/>
                    <a:lstStyle/>
                    <a:p>
                      <a:r>
                        <a:rPr kumimoji="1" lang="ja-JP" altLang="en-US" sz="2800" b="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○○先生が</a:t>
                      </a:r>
                      <a:endParaRPr kumimoji="1" lang="en-US" altLang="ja-JP" sz="2800" b="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2800" b="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行った取組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2800" b="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endParaRPr kumimoji="1" lang="en-US" altLang="ja-JP" sz="2800" b="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endParaRPr kumimoji="1" lang="en-US" altLang="ja-JP" sz="2800" b="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endParaRPr kumimoji="1" lang="en-US" altLang="ja-JP" sz="2800" b="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endParaRPr kumimoji="1" lang="en-US" altLang="ja-JP" sz="2800" b="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endParaRPr kumimoji="1" lang="ja-JP" altLang="en-US" sz="2800" b="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24260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2557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DAD00F-3A5A-4A36-8F5D-D206C2278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○○大学の障害学生支援について調べよう。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3BD661D-E106-4AF6-BDB7-15DA266C0F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○○大学</a:t>
            </a:r>
            <a:endParaRPr kumimoji="1" lang="en-US" altLang="ja-JP" dirty="0"/>
          </a:p>
          <a:p>
            <a:r>
              <a:rPr kumimoji="1" lang="ja-JP" altLang="en-US" dirty="0"/>
              <a:t>場所：</a:t>
            </a:r>
            <a:r>
              <a:rPr kumimoji="1" lang="en-US" altLang="ja-JP" dirty="0"/>
              <a:t>××</a:t>
            </a:r>
            <a:r>
              <a:rPr kumimoji="1" lang="ja-JP" altLang="en-US" dirty="0"/>
              <a:t>ー□□</a:t>
            </a:r>
            <a:endParaRPr kumimoji="1" lang="en-US" altLang="ja-JP" dirty="0"/>
          </a:p>
          <a:p>
            <a:endParaRPr lang="en-US" altLang="ja-JP" dirty="0"/>
          </a:p>
          <a:p>
            <a:r>
              <a:rPr kumimoji="1" lang="ja-JP" altLang="en-US" dirty="0"/>
              <a:t>ホームページの</a:t>
            </a:r>
            <a:r>
              <a:rPr kumimoji="1" lang="en-US" altLang="ja-JP" dirty="0"/>
              <a:t>QR</a:t>
            </a:r>
            <a:r>
              <a:rPr kumimoji="1" lang="ja-JP" altLang="en-US" dirty="0"/>
              <a:t>コード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1F4F94BE-4005-48CA-A5C9-71F3A2D096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9913" y="1601425"/>
            <a:ext cx="4575538" cy="4575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2694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A45326-F6B0-4D8D-8EC7-63B722766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学習のまとめ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4D70387-0645-4670-A422-D5CA65F2F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○○先生の話について</a:t>
            </a:r>
            <a:endParaRPr kumimoji="1" lang="en-US" altLang="ja-JP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endParaRPr lang="en-US" altLang="ja-JP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endParaRPr kumimoji="1" lang="en-US" altLang="ja-JP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現在は申請をすれば、支援を受けることができる。</a:t>
            </a:r>
            <a:endParaRPr lang="en-US" altLang="ja-JP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0" indent="0">
              <a:buNone/>
            </a:pPr>
            <a:r>
              <a:rPr kumimoji="1" lang="ja-JP" altLang="en-US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→まずは情報収集を行うことが大切である。</a:t>
            </a:r>
            <a:endParaRPr kumimoji="1" lang="en-US" altLang="ja-JP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9825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75BEF25-8759-5049-9B93-2146C7E5A868}"/>
              </a:ext>
            </a:extLst>
          </p:cNvPr>
          <p:cNvSpPr/>
          <p:nvPr/>
        </p:nvSpPr>
        <p:spPr>
          <a:xfrm>
            <a:off x="1239644" y="2951946"/>
            <a:ext cx="97127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ja-JP" altLang="ja-JP" sz="2800" kern="100">
                <a:latin typeface="Century" panose="020406040505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rPr>
              <a:t>作成：</a:t>
            </a:r>
            <a:r>
              <a:rPr lang="ja-JP" altLang="en-US" sz="2800" kern="100">
                <a:latin typeface="Century" panose="020406040505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rPr>
              <a:t>土田</a:t>
            </a:r>
            <a:r>
              <a:rPr lang="ja-JP" altLang="ja-JP" sz="2800" kern="100">
                <a:latin typeface="Century" panose="020406040505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ja-JP" altLang="en-US" sz="2800" kern="100">
                <a:latin typeface="Century" panose="020406040505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rPr>
              <a:t>悠祐</a:t>
            </a:r>
            <a:r>
              <a:rPr lang="ja-JP" altLang="ja-JP" sz="2800" kern="100">
                <a:latin typeface="Century" panose="020406040505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rPr>
              <a:t>（</a:t>
            </a:r>
            <a:r>
              <a:rPr lang="en-US" altLang="ja-JP" sz="2800" kern="100" dirty="0">
                <a:latin typeface="Century" panose="020406040505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rPr>
              <a:t>2021</a:t>
            </a:r>
            <a:r>
              <a:rPr lang="ja-JP" altLang="ja-JP" sz="2800" kern="100">
                <a:latin typeface="Century" panose="020406040505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rPr>
              <a:t>年）</a:t>
            </a:r>
            <a:endParaRPr lang="ja-JP" altLang="ja-JP" sz="4000" kern="100">
              <a:latin typeface="Century" panose="02040604050505020304" pitchFamily="18" charset="0"/>
              <a:ea typeface="ＭＳ 明朝" panose="020206090402050803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2800" kern="100">
                <a:latin typeface="Century" panose="020406040505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rPr>
              <a:t>編集：</a:t>
            </a:r>
            <a:r>
              <a:rPr lang="ja-JP" altLang="en-US" sz="2800" kern="100">
                <a:latin typeface="Century" panose="020406040505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rPr>
              <a:t>筑波技術大学</a:t>
            </a:r>
            <a:r>
              <a:rPr lang="ja-JP" altLang="ja-JP" sz="2800" kern="100">
                <a:latin typeface="Century" panose="020406040505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rPr>
              <a:t>ろう者学教育コンテンツ開発取組担当</a:t>
            </a:r>
            <a:endParaRPr lang="ja-JP" altLang="ja-JP" sz="4000" kern="100">
              <a:effectLst/>
              <a:latin typeface="Century" panose="02040604050505020304" pitchFamily="18" charset="0"/>
              <a:ea typeface="ＭＳ 明朝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0938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A8607DA8DC66104293A043B8AD2EE2B4" ma:contentTypeVersion="8" ma:contentTypeDescription="新しいドキュメントを作成します。" ma:contentTypeScope="" ma:versionID="d5c008b788630b37a5786b8499a8e887">
  <xsd:schema xmlns:xsd="http://www.w3.org/2001/XMLSchema" xmlns:xs="http://www.w3.org/2001/XMLSchema" xmlns:p="http://schemas.microsoft.com/office/2006/metadata/properties" xmlns:ns2="329b4cf3-bef7-41bb-98f1-fb04074954c4" targetNamespace="http://schemas.microsoft.com/office/2006/metadata/properties" ma:root="true" ma:fieldsID="2edc23b31eaaddd4134de7defa388d82" ns2:_="">
    <xsd:import namespace="329b4cf3-bef7-41bb-98f1-fb04074954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9b4cf3-bef7-41bb-98f1-fb04074954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91807EA-F963-4B4A-8CB8-89AC9CCD422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777F71D-E243-40D4-93FB-CE58B6472A9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917D742-03F6-4564-8C47-90D89629C0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29b4cf3-bef7-41bb-98f1-fb04074954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174</Words>
  <Application>Microsoft Macintosh PowerPoint</Application>
  <PresentationFormat>ワイド画面</PresentationFormat>
  <Paragraphs>38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4" baseType="lpstr">
      <vt:lpstr>UD デジタル 教科書体 NK-R</vt:lpstr>
      <vt:lpstr>游ゴシック</vt:lpstr>
      <vt:lpstr>游ゴシック Light</vt:lpstr>
      <vt:lpstr>Arial</vt:lpstr>
      <vt:lpstr>Century</vt:lpstr>
      <vt:lpstr>Office テーマ</vt:lpstr>
      <vt:lpstr>ろうの先生の 大学生活を知る</vt:lpstr>
      <vt:lpstr>高等部卒業後について考えよう。</vt:lpstr>
      <vt:lpstr>○○先生の大学時代の話を聞こう。</vt:lpstr>
      <vt:lpstr>○○先生の話の資料</vt:lpstr>
      <vt:lpstr>○○先生の話をまとめよう。</vt:lpstr>
      <vt:lpstr>○○大学の障害学生支援について調べよう。</vt:lpstr>
      <vt:lpstr>学習のまとめ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ろうの先生の 大学生活を知る</dc:title>
  <dc:creator>Tsuchida yusuke</dc:creator>
  <cp:lastModifiedBy>辻田 望</cp:lastModifiedBy>
  <cp:revision>2</cp:revision>
  <dcterms:created xsi:type="dcterms:W3CDTF">2021-12-20T10:05:01Z</dcterms:created>
  <dcterms:modified xsi:type="dcterms:W3CDTF">2022-03-25T05:44:44Z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0x010100A8607DA8DC66104293A043B8AD2EE2B4</vt:lpwstr>
  </property>
</Properties>
</file>