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7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BC5F12-7C48-4BB1-9646-3E87331E1B6C}" v="1" dt="2022-01-20T06:38:30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chida yusuke" userId="72a133f655b66e53" providerId="LiveId" clId="{69BC5F12-7C48-4BB1-9646-3E87331E1B6C}"/>
    <pc:docChg chg="undo custSel addSld modSld">
      <pc:chgData name="Tsuchida yusuke" userId="72a133f655b66e53" providerId="LiveId" clId="{69BC5F12-7C48-4BB1-9646-3E87331E1B6C}" dt="2022-01-20T06:38:30.747" v="995"/>
      <pc:docMkLst>
        <pc:docMk/>
      </pc:docMkLst>
      <pc:sldChg chg="modSp new mod">
        <pc:chgData name="Tsuchida yusuke" userId="72a133f655b66e53" providerId="LiveId" clId="{69BC5F12-7C48-4BB1-9646-3E87331E1B6C}" dt="2021-12-21T13:39:30.333" v="45" actId="2711"/>
        <pc:sldMkLst>
          <pc:docMk/>
          <pc:sldMk cId="515226379" sldId="256"/>
        </pc:sldMkLst>
        <pc:spChg chg="mod">
          <ac:chgData name="Tsuchida yusuke" userId="72a133f655b66e53" providerId="LiveId" clId="{69BC5F12-7C48-4BB1-9646-3E87331E1B6C}" dt="2021-12-21T13:39:30.333" v="45" actId="2711"/>
          <ac:spMkLst>
            <pc:docMk/>
            <pc:sldMk cId="515226379" sldId="256"/>
            <ac:spMk id="2" creationId="{46CF1F80-FF49-4FD8-9461-8661797FADB7}"/>
          </ac:spMkLst>
        </pc:spChg>
      </pc:sldChg>
      <pc:sldChg chg="modSp new mod">
        <pc:chgData name="Tsuchida yusuke" userId="72a133f655b66e53" providerId="LiveId" clId="{69BC5F12-7C48-4BB1-9646-3E87331E1B6C}" dt="2021-12-21T13:41:20.611" v="312" actId="20577"/>
        <pc:sldMkLst>
          <pc:docMk/>
          <pc:sldMk cId="3106962930" sldId="257"/>
        </pc:sldMkLst>
        <pc:spChg chg="mod">
          <ac:chgData name="Tsuchida yusuke" userId="72a133f655b66e53" providerId="LiveId" clId="{69BC5F12-7C48-4BB1-9646-3E87331E1B6C}" dt="2021-12-21T13:40:11.676" v="110" actId="2711"/>
          <ac:spMkLst>
            <pc:docMk/>
            <pc:sldMk cId="3106962930" sldId="257"/>
            <ac:spMk id="2" creationId="{BC9E6540-C932-43C3-99B3-52498126B9BC}"/>
          </ac:spMkLst>
        </pc:spChg>
        <pc:spChg chg="mod">
          <ac:chgData name="Tsuchida yusuke" userId="72a133f655b66e53" providerId="LiveId" clId="{69BC5F12-7C48-4BB1-9646-3E87331E1B6C}" dt="2021-12-21T13:41:20.611" v="312" actId="20577"/>
          <ac:spMkLst>
            <pc:docMk/>
            <pc:sldMk cId="3106962930" sldId="257"/>
            <ac:spMk id="3" creationId="{85569BDC-F42E-4651-BCC9-ECBE5FC53AAC}"/>
          </ac:spMkLst>
        </pc:spChg>
      </pc:sldChg>
      <pc:sldChg chg="modSp new mod">
        <pc:chgData name="Tsuchida yusuke" userId="72a133f655b66e53" providerId="LiveId" clId="{69BC5F12-7C48-4BB1-9646-3E87331E1B6C}" dt="2021-12-21T13:44:17.419" v="487" actId="20577"/>
        <pc:sldMkLst>
          <pc:docMk/>
          <pc:sldMk cId="4138730946" sldId="258"/>
        </pc:sldMkLst>
        <pc:spChg chg="mod">
          <ac:chgData name="Tsuchida yusuke" userId="72a133f655b66e53" providerId="LiveId" clId="{69BC5F12-7C48-4BB1-9646-3E87331E1B6C}" dt="2021-12-21T13:44:17.419" v="487" actId="20577"/>
          <ac:spMkLst>
            <pc:docMk/>
            <pc:sldMk cId="4138730946" sldId="258"/>
            <ac:spMk id="2" creationId="{BB2DF98B-743B-4124-850B-0939E3A6EF76}"/>
          </ac:spMkLst>
        </pc:spChg>
      </pc:sldChg>
      <pc:sldChg chg="modSp new mod">
        <pc:chgData name="Tsuchida yusuke" userId="72a133f655b66e53" providerId="LiveId" clId="{69BC5F12-7C48-4BB1-9646-3E87331E1B6C}" dt="2021-12-21T13:41:58.205" v="407" actId="2711"/>
        <pc:sldMkLst>
          <pc:docMk/>
          <pc:sldMk cId="1047893656" sldId="259"/>
        </pc:sldMkLst>
        <pc:spChg chg="mod">
          <ac:chgData name="Tsuchida yusuke" userId="72a133f655b66e53" providerId="LiveId" clId="{69BC5F12-7C48-4BB1-9646-3E87331E1B6C}" dt="2021-12-21T13:41:58.205" v="407" actId="2711"/>
          <ac:spMkLst>
            <pc:docMk/>
            <pc:sldMk cId="1047893656" sldId="259"/>
            <ac:spMk id="2" creationId="{62DAD00F-3A5A-4A36-8F5D-D206C2278F42}"/>
          </ac:spMkLst>
        </pc:spChg>
      </pc:sldChg>
      <pc:sldChg chg="addSp delSp modSp add mod">
        <pc:chgData name="Tsuchida yusuke" userId="72a133f655b66e53" providerId="LiveId" clId="{69BC5F12-7C48-4BB1-9646-3E87331E1B6C}" dt="2021-12-21T13:46:57.572" v="611" actId="242"/>
        <pc:sldMkLst>
          <pc:docMk/>
          <pc:sldMk cId="1342557056" sldId="260"/>
        </pc:sldMkLst>
        <pc:spChg chg="add del mod">
          <ac:chgData name="Tsuchida yusuke" userId="72a133f655b66e53" providerId="LiveId" clId="{69BC5F12-7C48-4BB1-9646-3E87331E1B6C}" dt="2021-12-21T13:44:11.669" v="485" actId="20577"/>
          <ac:spMkLst>
            <pc:docMk/>
            <pc:sldMk cId="1342557056" sldId="260"/>
            <ac:spMk id="2" creationId="{62DAD00F-3A5A-4A36-8F5D-D206C2278F42}"/>
          </ac:spMkLst>
        </pc:spChg>
        <pc:spChg chg="del">
          <ac:chgData name="Tsuchida yusuke" userId="72a133f655b66e53" providerId="LiveId" clId="{69BC5F12-7C48-4BB1-9646-3E87331E1B6C}" dt="2021-12-21T13:44:25.463" v="488" actId="3680"/>
          <ac:spMkLst>
            <pc:docMk/>
            <pc:sldMk cId="1342557056" sldId="260"/>
            <ac:spMk id="3" creationId="{63BD661D-E106-4AF6-BDB7-15DA266C0F53}"/>
          </ac:spMkLst>
        </pc:spChg>
        <pc:graphicFrameChg chg="add mod ord modGraphic">
          <ac:chgData name="Tsuchida yusuke" userId="72a133f655b66e53" providerId="LiveId" clId="{69BC5F12-7C48-4BB1-9646-3E87331E1B6C}" dt="2021-12-21T13:46:57.572" v="611" actId="242"/>
          <ac:graphicFrameMkLst>
            <pc:docMk/>
            <pc:sldMk cId="1342557056" sldId="260"/>
            <ac:graphicFrameMk id="4" creationId="{B2721DEB-492D-4F4D-A848-B79BE6498DA1}"/>
          </ac:graphicFrameMkLst>
        </pc:graphicFrameChg>
      </pc:sldChg>
      <pc:sldChg chg="addSp modSp add mod modAnim">
        <pc:chgData name="Tsuchida yusuke" userId="72a133f655b66e53" providerId="LiveId" clId="{69BC5F12-7C48-4BB1-9646-3E87331E1B6C}" dt="2022-01-20T06:38:30.747" v="995"/>
        <pc:sldMkLst>
          <pc:docMk/>
          <pc:sldMk cId="2222694359" sldId="261"/>
        </pc:sldMkLst>
        <pc:spChg chg="mod">
          <ac:chgData name="Tsuchida yusuke" userId="72a133f655b66e53" providerId="LiveId" clId="{69BC5F12-7C48-4BB1-9646-3E87331E1B6C}" dt="2021-12-21T13:47:44.341" v="668" actId="20577"/>
          <ac:spMkLst>
            <pc:docMk/>
            <pc:sldMk cId="2222694359" sldId="261"/>
            <ac:spMk id="2" creationId="{62DAD00F-3A5A-4A36-8F5D-D206C2278F42}"/>
          </ac:spMkLst>
        </pc:spChg>
        <pc:spChg chg="mod">
          <ac:chgData name="Tsuchida yusuke" userId="72a133f655b66e53" providerId="LiveId" clId="{69BC5F12-7C48-4BB1-9646-3E87331E1B6C}" dt="2021-12-21T13:48:16.839" v="754" actId="20577"/>
          <ac:spMkLst>
            <pc:docMk/>
            <pc:sldMk cId="2222694359" sldId="261"/>
            <ac:spMk id="3" creationId="{63BD661D-E106-4AF6-BDB7-15DA266C0F53}"/>
          </ac:spMkLst>
        </pc:spChg>
        <pc:picChg chg="add mod">
          <ac:chgData name="Tsuchida yusuke" userId="72a133f655b66e53" providerId="LiveId" clId="{69BC5F12-7C48-4BB1-9646-3E87331E1B6C}" dt="2021-12-21T13:49:12.638" v="758" actId="1076"/>
          <ac:picMkLst>
            <pc:docMk/>
            <pc:sldMk cId="2222694359" sldId="261"/>
            <ac:picMk id="4" creationId="{1F4F94BE-4005-48CA-A5C9-71F3A2D09680}"/>
          </ac:picMkLst>
        </pc:picChg>
      </pc:sldChg>
      <pc:sldChg chg="modSp new mod">
        <pc:chgData name="Tsuchida yusuke" userId="72a133f655b66e53" providerId="LiveId" clId="{69BC5F12-7C48-4BB1-9646-3E87331E1B6C}" dt="2021-12-21T13:50:46.112" v="994" actId="20577"/>
        <pc:sldMkLst>
          <pc:docMk/>
          <pc:sldMk cId="4099825255" sldId="262"/>
        </pc:sldMkLst>
        <pc:spChg chg="mod">
          <ac:chgData name="Tsuchida yusuke" userId="72a133f655b66e53" providerId="LiveId" clId="{69BC5F12-7C48-4BB1-9646-3E87331E1B6C}" dt="2021-12-21T13:49:42.097" v="788" actId="2711"/>
          <ac:spMkLst>
            <pc:docMk/>
            <pc:sldMk cId="4099825255" sldId="262"/>
            <ac:spMk id="2" creationId="{8AA45326-F6B0-4D8D-8EC7-63B722766671}"/>
          </ac:spMkLst>
        </pc:spChg>
        <pc:spChg chg="mod">
          <ac:chgData name="Tsuchida yusuke" userId="72a133f655b66e53" providerId="LiveId" clId="{69BC5F12-7C48-4BB1-9646-3E87331E1B6C}" dt="2021-12-21T13:50:46.112" v="994" actId="20577"/>
          <ac:spMkLst>
            <pc:docMk/>
            <pc:sldMk cId="4099825255" sldId="262"/>
            <ac:spMk id="3" creationId="{A4D70387-0645-4670-A422-D5CA65F2F115}"/>
          </ac:spMkLst>
        </pc:spChg>
      </pc:sldChg>
    </pc:docChg>
  </pc:docChgLst>
  <pc:docChgLst>
    <pc:chgData name="Tsuchida yusuke" userId="72a133f655b66e53" providerId="LiveId" clId="{4F9FA9D2-B16A-41DF-B7B2-59E0F0730A6F}"/>
    <pc:docChg chg="modSld">
      <pc:chgData name="Tsuchida yusuke" userId="72a133f655b66e53" providerId="LiveId" clId="{4F9FA9D2-B16A-41DF-B7B2-59E0F0730A6F}" dt="2022-01-03T07:22:04.820" v="76" actId="20577"/>
      <pc:docMkLst>
        <pc:docMk/>
      </pc:docMkLst>
      <pc:sldChg chg="modSp mod">
        <pc:chgData name="Tsuchida yusuke" userId="72a133f655b66e53" providerId="LiveId" clId="{4F9FA9D2-B16A-41DF-B7B2-59E0F0730A6F}" dt="2022-01-03T07:22:04.820" v="76" actId="20577"/>
        <pc:sldMkLst>
          <pc:docMk/>
          <pc:sldMk cId="1047893656" sldId="259"/>
        </pc:sldMkLst>
        <pc:spChg chg="mod">
          <ac:chgData name="Tsuchida yusuke" userId="72a133f655b66e53" providerId="LiveId" clId="{4F9FA9D2-B16A-41DF-B7B2-59E0F0730A6F}" dt="2022-01-03T07:22:04.820" v="76" actId="20577"/>
          <ac:spMkLst>
            <pc:docMk/>
            <pc:sldMk cId="1047893656" sldId="259"/>
            <ac:spMk id="3" creationId="{63BD661D-E106-4AF6-BDB7-15DA266C0F53}"/>
          </ac:spMkLst>
        </pc:spChg>
      </pc:sldChg>
      <pc:sldChg chg="modAnim">
        <pc:chgData name="Tsuchida yusuke" userId="72a133f655b66e53" providerId="LiveId" clId="{4F9FA9D2-B16A-41DF-B7B2-59E0F0730A6F}" dt="2022-01-03T07:21:43.010" v="3"/>
        <pc:sldMkLst>
          <pc:docMk/>
          <pc:sldMk cId="2222694359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F44195-5F5B-41A4-A4A0-7CF503110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AB413E-1054-48AF-A98A-DF70D0205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E7E1F6-9816-42C6-A08A-4B0D664E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8CFE6-B7B1-4ADD-BD4A-20FCE2543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211EB-A569-49CB-86E0-36038CE8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7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79E8B-BEAC-4A9B-A4F3-FAAF089F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89CBEA-0990-4B7A-A050-28C1F8BCD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573C6B-92FB-4849-952D-C395F703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9187AF-7D64-4137-9C82-07276C64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E0D04-DD71-4FB7-B525-5E3A52B8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74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84ECB2-8724-4475-8AB3-0B31EA674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BFF92B-FC65-49BA-B960-D20428AE3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9FEC78-95CF-4870-B3B7-B0600CBF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299BA9-D8CD-4106-AF76-2A3940359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E23EFC-C302-40A9-9576-E464F658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73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731D-AADC-474E-8277-71FB54D9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D00535-12A2-49CA-9154-F67D1AA6E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72CEC3-E8A6-4B32-BF55-A2B2A269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BAB55-11FC-4D2B-AC43-8F66CBFA2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07D98-1D9C-49BA-AC1A-02B6FC86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20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C35A1B-28D1-4493-BB27-5BF86290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271592-AD19-4249-B93B-C2DEAA5AA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2EC6F2-A893-4607-92C1-D70DC8D1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16EF5-5F90-4F2F-930B-C7566A97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EB5915-0E44-494A-9D19-4DD19F1A5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68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B821D-ED72-4ACF-8DEC-12DF09FA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058AA7-3A95-46F3-99C4-F073C5BCD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D41DB3-76C2-48D4-B32D-58F4A815A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1C26A1-D1ED-458E-A3DD-810375F3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1E37ED-DA93-4581-8E70-A3154569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EB897E-BE1F-43C5-AEB3-A04E3348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49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ED0B58-C6A5-4A37-91E4-B8D69E3A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CC39BA-1786-45E5-AB7F-512F280E0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6C0A7B-0190-48A7-83A9-5514E4672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82B02B-B74D-48DF-9328-6DA06BACC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BCEE86-1411-4184-8810-17453F810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EE702E-2BEE-48DB-96C8-CAF929F4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98FF90F-BD98-4788-ACA6-A4E1FFE3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5BB726D-6DC2-4C05-A0DF-3815DADC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02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BADD5-2469-4D99-B84D-CC9376DF6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473DDF-7455-4095-BB2F-E8177D6D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2C5294-252B-4A26-9AD8-D5620834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DA1328-661B-4D4B-8297-CBD53EF8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8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57C963-3E8C-44FA-B2FC-4134EFD4E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8FED88-8858-48CF-AC66-E21A9E91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143B99-CAFD-486E-B5CC-8B19C8FA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9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0A1005-3BCA-493A-A3E2-C74612873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912067-59B6-4F3A-98FB-F9457FCFF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3515FD-D797-4A6A-BF4E-6D34A834C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A27DE3-4389-4A56-9FCA-E00DCCAE6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4D2560-CAED-4961-8CB1-2FDD2B4F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4A1B39-09BE-4E1D-A813-3AA321CF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1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C29BE5-4BF1-4F79-B8FF-FCAE31181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752A30-96AA-4B07-96E6-C8FA3C2AE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DED885-B06E-4A39-9086-8314D955F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FA353A-2459-4351-A8D3-065ADD74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FA8A1A-717E-40ED-9778-B1749A4D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017CFB-A451-4468-A90B-DBEB33D4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1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8EEE74-A23E-4784-8C96-9941926E9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F14565-A69C-45E1-A043-56758534D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D3D229-653F-42C2-98E8-BF30D946C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D01FC-5D1E-409D-9E17-E580112D20B3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51EAD9-513E-493E-816F-1157613A2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AD41BD-9576-4AFE-B06B-727227FB9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30AF6-4424-44A7-A3EA-497D0F13C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91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F1F80-FF49-4FD8-9461-8661797FAD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ろうの先生の</a:t>
            </a:r>
            <a:b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大学生活を知る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52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9E6540-C932-43C3-99B3-52498126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高等部卒業後について考えよう。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569BDC-F42E-4651-BCC9-ECBE5FC53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まだ高等部に入学したばかりですが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</a:p>
          <a:p>
            <a:pPr marL="0" indent="0">
              <a:buNone/>
            </a:pP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高等部卒業後には、例えばどんな進路があるでしょうか？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buNone/>
            </a:pP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buNone/>
            </a:pP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これまでの生活と比べて、どんな違いがあるでしょうか？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96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2DF98B-743B-4124-850B-0939E3A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○○先生の大学時代の話を聞こう。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4960A7-5068-4200-9D16-555D331A7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73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AD00F-3A5A-4A36-8F5D-D206C227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○○先生の話の資料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BD661D-E106-4AF6-BDB7-15DA266C0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/>
              <a:t>ろうの先生に事前に資料を作っていただく。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8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AD00F-3A5A-4A36-8F5D-D206C227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○○先生の話をまとめよう。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2721DEB-492D-4F4D-A848-B79BE6498D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062369"/>
              </p:ext>
            </p:extLst>
          </p:nvPr>
        </p:nvGraphicFramePr>
        <p:xfrm>
          <a:off x="0" y="1674496"/>
          <a:ext cx="121920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9174">
                  <a:extLst>
                    <a:ext uri="{9D8B030D-6E8A-4147-A177-3AD203B41FA5}">
                      <a16:colId xmlns:a16="http://schemas.microsoft.com/office/drawing/2014/main" val="942341517"/>
                    </a:ext>
                  </a:extLst>
                </a:gridCol>
                <a:gridCol w="9212826">
                  <a:extLst>
                    <a:ext uri="{9D8B030D-6E8A-4147-A177-3AD203B41FA5}">
                      <a16:colId xmlns:a16="http://schemas.microsoft.com/office/drawing/2014/main" val="133343579"/>
                    </a:ext>
                  </a:extLst>
                </a:gridCol>
              </a:tblGrid>
              <a:tr h="1722437"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大学の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過去の状況や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問題点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744651"/>
                  </a:ext>
                </a:extLst>
              </a:tr>
              <a:tr h="1722437"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○○先生が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行った取組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en-US" altLang="ja-JP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26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55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AD00F-3A5A-4A36-8F5D-D206C227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○○大学の障害学生支援について調べよう。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BD661D-E106-4AF6-BDB7-15DA266C0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○○大学</a:t>
            </a:r>
            <a:endParaRPr kumimoji="1" lang="en-US" altLang="ja-JP" dirty="0"/>
          </a:p>
          <a:p>
            <a:r>
              <a:rPr kumimoji="1" lang="ja-JP" altLang="en-US" dirty="0"/>
              <a:t>場所：</a:t>
            </a:r>
            <a:r>
              <a:rPr kumimoji="1" lang="en-US" altLang="ja-JP" dirty="0"/>
              <a:t>××</a:t>
            </a:r>
            <a:r>
              <a:rPr kumimoji="1" lang="ja-JP" altLang="en-US" dirty="0"/>
              <a:t>ー□□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ホームページの</a:t>
            </a:r>
            <a:r>
              <a:rPr kumimoji="1" lang="en-US" altLang="ja-JP" dirty="0"/>
              <a:t>QR</a:t>
            </a:r>
            <a:r>
              <a:rPr kumimoji="1" lang="ja-JP" altLang="en-US" dirty="0"/>
              <a:t>コード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4F94BE-4005-48CA-A5C9-71F3A2D0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913" y="1601425"/>
            <a:ext cx="4575538" cy="457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9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45326-F6B0-4D8D-8EC7-63B72276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学習のまとめ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D70387-0645-4670-A422-D5CA65F2F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○○先生の話について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現在は申請をすれば、支援を受けることができる。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→まずは情報収集を行うことが大切である。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82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土田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悠祐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1807EA-F963-4B4A-8CB8-89AC9CCD422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77F71D-E243-40D4-93FB-CE58B6472A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17D742-03F6-4564-8C47-90D89629C0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174</Words>
  <Application>Microsoft Macintosh PowerPoint</Application>
  <PresentationFormat>ワイド画面</PresentationFormat>
  <Paragraphs>38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UD デジタル 教科書体 NK-R</vt:lpstr>
      <vt:lpstr>游ゴシック</vt:lpstr>
      <vt:lpstr>游ゴシック Light</vt:lpstr>
      <vt:lpstr>Arial</vt:lpstr>
      <vt:lpstr>Century</vt:lpstr>
      <vt:lpstr>Office テーマ</vt:lpstr>
      <vt:lpstr>ろうの先生の 大学生活を知る</vt:lpstr>
      <vt:lpstr>高等部卒業後について考えよう。</vt:lpstr>
      <vt:lpstr>○○先生の大学時代の話を聞こう。</vt:lpstr>
      <vt:lpstr>○○先生の話の資料</vt:lpstr>
      <vt:lpstr>○○先生の話をまとめよう。</vt:lpstr>
      <vt:lpstr>○○大学の障害学生支援について調べよう。</vt:lpstr>
      <vt:lpstr>学習のまとめ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ろうの先生の 大学生活を知る</dc:title>
  <dc:creator>Tsuchida yusuke</dc:creator>
  <cp:lastModifiedBy>辻田 望</cp:lastModifiedBy>
  <cp:revision>2</cp:revision>
  <dcterms:created xsi:type="dcterms:W3CDTF">2021-12-20T10:05:01Z</dcterms:created>
  <dcterms:modified xsi:type="dcterms:W3CDTF">2022-03-25T05:44:44Z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