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1" r:id="rId9"/>
    <p:sldId id="262" r:id="rId10"/>
    <p:sldId id="260" r:id="rId11"/>
    <p:sldId id="263" r:id="rId12"/>
    <p:sldId id="264" r:id="rId13"/>
    <p:sldId id="265" r:id="rId14"/>
    <p:sldId id="274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B6DCB7-23C2-4472-B6F5-23DEC93DAABA}" v="46" dt="2022-01-19T06:34:29.3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江原 汐音" userId="620fb0d4-814e-4dd4-bcc8-3e92928e1b82" providerId="ADAL" clId="{0EB6DCB7-23C2-4472-B6F5-23DEC93DAABA}"/>
    <pc:docChg chg="undo redo custSel addSld modSld sldOrd">
      <pc:chgData name="江原 汐音" userId="620fb0d4-814e-4dd4-bcc8-3e92928e1b82" providerId="ADAL" clId="{0EB6DCB7-23C2-4472-B6F5-23DEC93DAABA}" dt="2022-01-19T06:35:06.314" v="1237" actId="1076"/>
      <pc:docMkLst>
        <pc:docMk/>
      </pc:docMkLst>
      <pc:sldChg chg="modSp mod">
        <pc:chgData name="江原 汐音" userId="620fb0d4-814e-4dd4-bcc8-3e92928e1b82" providerId="ADAL" clId="{0EB6DCB7-23C2-4472-B6F5-23DEC93DAABA}" dt="2022-01-19T05:46:49.812" v="686" actId="13926"/>
        <pc:sldMkLst>
          <pc:docMk/>
          <pc:sldMk cId="560343318" sldId="258"/>
        </pc:sldMkLst>
        <pc:spChg chg="mod">
          <ac:chgData name="江原 汐音" userId="620fb0d4-814e-4dd4-bcc8-3e92928e1b82" providerId="ADAL" clId="{0EB6DCB7-23C2-4472-B6F5-23DEC93DAABA}" dt="2022-01-19T05:46:49.812" v="686" actId="13926"/>
          <ac:spMkLst>
            <pc:docMk/>
            <pc:sldMk cId="560343318" sldId="258"/>
            <ac:spMk id="3" creationId="{EDC7B2DC-CDDA-452F-8A37-0BEA6CF88497}"/>
          </ac:spMkLst>
        </pc:spChg>
      </pc:sldChg>
      <pc:sldChg chg="modSp mod">
        <pc:chgData name="江原 汐音" userId="620fb0d4-814e-4dd4-bcc8-3e92928e1b82" providerId="ADAL" clId="{0EB6DCB7-23C2-4472-B6F5-23DEC93DAABA}" dt="2022-01-19T05:28:41.238" v="112" actId="207"/>
        <pc:sldMkLst>
          <pc:docMk/>
          <pc:sldMk cId="4277091153" sldId="260"/>
        </pc:sldMkLst>
        <pc:graphicFrameChg chg="modGraphic">
          <ac:chgData name="江原 汐音" userId="620fb0d4-814e-4dd4-bcc8-3e92928e1b82" providerId="ADAL" clId="{0EB6DCB7-23C2-4472-B6F5-23DEC93DAABA}" dt="2022-01-19T05:28:41.238" v="112" actId="207"/>
          <ac:graphicFrameMkLst>
            <pc:docMk/>
            <pc:sldMk cId="4277091153" sldId="260"/>
            <ac:graphicFrameMk id="4" creationId="{2190CE26-4716-40E0-980B-5F3FDC9E16F6}"/>
          </ac:graphicFrameMkLst>
        </pc:graphicFrameChg>
      </pc:sldChg>
      <pc:sldChg chg="addSp modSp new mod">
        <pc:chgData name="江原 汐音" userId="620fb0d4-814e-4dd4-bcc8-3e92928e1b82" providerId="ADAL" clId="{0EB6DCB7-23C2-4472-B6F5-23DEC93DAABA}" dt="2022-01-19T06:02:39.478" v="749" actId="20577"/>
        <pc:sldMkLst>
          <pc:docMk/>
          <pc:sldMk cId="3827846539" sldId="261"/>
        </pc:sldMkLst>
        <pc:spChg chg="mod">
          <ac:chgData name="江原 汐音" userId="620fb0d4-814e-4dd4-bcc8-3e92928e1b82" providerId="ADAL" clId="{0EB6DCB7-23C2-4472-B6F5-23DEC93DAABA}" dt="2022-01-19T05:44:32.969" v="682" actId="1076"/>
          <ac:spMkLst>
            <pc:docMk/>
            <pc:sldMk cId="3827846539" sldId="261"/>
            <ac:spMk id="2" creationId="{D5FE782B-7CA2-4A2E-BC5F-E8EE74D6E24A}"/>
          </ac:spMkLst>
        </pc:spChg>
        <pc:graphicFrameChg chg="add mod modGraphic">
          <ac:chgData name="江原 汐音" userId="620fb0d4-814e-4dd4-bcc8-3e92928e1b82" providerId="ADAL" clId="{0EB6DCB7-23C2-4472-B6F5-23DEC93DAABA}" dt="2022-01-19T06:02:39.478" v="749" actId="20577"/>
          <ac:graphicFrameMkLst>
            <pc:docMk/>
            <pc:sldMk cId="3827846539" sldId="261"/>
            <ac:graphicFrameMk id="3" creationId="{6FA029A3-7D27-4720-A933-9EC4201930CC}"/>
          </ac:graphicFrameMkLst>
        </pc:graphicFrameChg>
      </pc:sldChg>
      <pc:sldChg chg="modSp add mod ord">
        <pc:chgData name="江原 汐音" userId="620fb0d4-814e-4dd4-bcc8-3e92928e1b82" providerId="ADAL" clId="{0EB6DCB7-23C2-4472-B6F5-23DEC93DAABA}" dt="2022-01-19T05:47:04.569" v="689" actId="13926"/>
        <pc:sldMkLst>
          <pc:docMk/>
          <pc:sldMk cId="1538729213" sldId="262"/>
        </pc:sldMkLst>
        <pc:spChg chg="mod">
          <ac:chgData name="江原 汐音" userId="620fb0d4-814e-4dd4-bcc8-3e92928e1b82" providerId="ADAL" clId="{0EB6DCB7-23C2-4472-B6F5-23DEC93DAABA}" dt="2022-01-19T05:47:04.569" v="689" actId="13926"/>
          <ac:spMkLst>
            <pc:docMk/>
            <pc:sldMk cId="1538729213" sldId="262"/>
            <ac:spMk id="3" creationId="{EDC7B2DC-CDDA-452F-8A37-0BEA6CF88497}"/>
          </ac:spMkLst>
        </pc:spChg>
      </pc:sldChg>
      <pc:sldChg chg="addSp modSp new mod">
        <pc:chgData name="江原 汐音" userId="620fb0d4-814e-4dd4-bcc8-3e92928e1b82" providerId="ADAL" clId="{0EB6DCB7-23C2-4472-B6F5-23DEC93DAABA}" dt="2022-01-19T06:03:02.425" v="750" actId="14100"/>
        <pc:sldMkLst>
          <pc:docMk/>
          <pc:sldMk cId="2086013851" sldId="263"/>
        </pc:sldMkLst>
        <pc:spChg chg="mod">
          <ac:chgData name="江原 汐音" userId="620fb0d4-814e-4dd4-bcc8-3e92928e1b82" providerId="ADAL" clId="{0EB6DCB7-23C2-4472-B6F5-23DEC93DAABA}" dt="2022-01-19T05:40:07.984" v="651" actId="1076"/>
          <ac:spMkLst>
            <pc:docMk/>
            <pc:sldMk cId="2086013851" sldId="263"/>
            <ac:spMk id="2" creationId="{65BECA65-7139-407B-BA30-990AFE920A0E}"/>
          </ac:spMkLst>
        </pc:spChg>
        <pc:spChg chg="add mod">
          <ac:chgData name="江原 汐音" userId="620fb0d4-814e-4dd4-bcc8-3e92928e1b82" providerId="ADAL" clId="{0EB6DCB7-23C2-4472-B6F5-23DEC93DAABA}" dt="2022-01-19T06:03:02.425" v="750" actId="14100"/>
          <ac:spMkLst>
            <pc:docMk/>
            <pc:sldMk cId="2086013851" sldId="263"/>
            <ac:spMk id="4" creationId="{451FD7A6-7281-41B7-B429-2A758703C79E}"/>
          </ac:spMkLst>
        </pc:spChg>
        <pc:spChg chg="add mod">
          <ac:chgData name="江原 汐音" userId="620fb0d4-814e-4dd4-bcc8-3e92928e1b82" providerId="ADAL" clId="{0EB6DCB7-23C2-4472-B6F5-23DEC93DAABA}" dt="2022-01-19T06:03:02.425" v="750" actId="14100"/>
          <ac:spMkLst>
            <pc:docMk/>
            <pc:sldMk cId="2086013851" sldId="263"/>
            <ac:spMk id="5" creationId="{4A63B57C-3046-46EB-A67D-2F9D3DB44517}"/>
          </ac:spMkLst>
        </pc:spChg>
        <pc:spChg chg="add mod">
          <ac:chgData name="江原 汐音" userId="620fb0d4-814e-4dd4-bcc8-3e92928e1b82" providerId="ADAL" clId="{0EB6DCB7-23C2-4472-B6F5-23DEC93DAABA}" dt="2022-01-19T06:03:02.425" v="750" actId="14100"/>
          <ac:spMkLst>
            <pc:docMk/>
            <pc:sldMk cId="2086013851" sldId="263"/>
            <ac:spMk id="6" creationId="{D56D75EC-21B2-4F78-8B07-3411F5623FE7}"/>
          </ac:spMkLst>
        </pc:spChg>
        <pc:spChg chg="add mod">
          <ac:chgData name="江原 汐音" userId="620fb0d4-814e-4dd4-bcc8-3e92928e1b82" providerId="ADAL" clId="{0EB6DCB7-23C2-4472-B6F5-23DEC93DAABA}" dt="2022-01-19T06:03:02.425" v="750" actId="14100"/>
          <ac:spMkLst>
            <pc:docMk/>
            <pc:sldMk cId="2086013851" sldId="263"/>
            <ac:spMk id="7" creationId="{4C958385-CCFC-4BEF-AFE1-FBF47C900B11}"/>
          </ac:spMkLst>
        </pc:spChg>
        <pc:spChg chg="add mod">
          <ac:chgData name="江原 汐音" userId="620fb0d4-814e-4dd4-bcc8-3e92928e1b82" providerId="ADAL" clId="{0EB6DCB7-23C2-4472-B6F5-23DEC93DAABA}" dt="2022-01-19T06:03:02.425" v="750" actId="14100"/>
          <ac:spMkLst>
            <pc:docMk/>
            <pc:sldMk cId="2086013851" sldId="263"/>
            <ac:spMk id="8" creationId="{FD681267-02A1-4EB4-B18B-3C920DA20756}"/>
          </ac:spMkLst>
        </pc:spChg>
        <pc:spChg chg="add mod">
          <ac:chgData name="江原 汐音" userId="620fb0d4-814e-4dd4-bcc8-3e92928e1b82" providerId="ADAL" clId="{0EB6DCB7-23C2-4472-B6F5-23DEC93DAABA}" dt="2022-01-19T06:03:02.425" v="750" actId="14100"/>
          <ac:spMkLst>
            <pc:docMk/>
            <pc:sldMk cId="2086013851" sldId="263"/>
            <ac:spMk id="9" creationId="{BABDA890-6439-44C2-ADBA-1CDF9A73F793}"/>
          </ac:spMkLst>
        </pc:spChg>
        <pc:graphicFrameChg chg="add mod modGraphic">
          <ac:chgData name="江原 汐音" userId="620fb0d4-814e-4dd4-bcc8-3e92928e1b82" providerId="ADAL" clId="{0EB6DCB7-23C2-4472-B6F5-23DEC93DAABA}" dt="2022-01-19T05:50:26.499" v="716" actId="122"/>
          <ac:graphicFrameMkLst>
            <pc:docMk/>
            <pc:sldMk cId="2086013851" sldId="263"/>
            <ac:graphicFrameMk id="3" creationId="{756DFEBF-2F82-4F87-8357-5BE35AFBFDA5}"/>
          </ac:graphicFrameMkLst>
        </pc:graphicFrameChg>
      </pc:sldChg>
      <pc:sldChg chg="modSp add mod ord">
        <pc:chgData name="江原 汐音" userId="620fb0d4-814e-4dd4-bcc8-3e92928e1b82" providerId="ADAL" clId="{0EB6DCB7-23C2-4472-B6F5-23DEC93DAABA}" dt="2022-01-19T05:51:55.145" v="726" actId="2084"/>
        <pc:sldMkLst>
          <pc:docMk/>
          <pc:sldMk cId="2950791698" sldId="264"/>
        </pc:sldMkLst>
        <pc:graphicFrameChg chg="modGraphic">
          <ac:chgData name="江原 汐音" userId="620fb0d4-814e-4dd4-bcc8-3e92928e1b82" providerId="ADAL" clId="{0EB6DCB7-23C2-4472-B6F5-23DEC93DAABA}" dt="2022-01-19T05:51:55.145" v="726" actId="2084"/>
          <ac:graphicFrameMkLst>
            <pc:docMk/>
            <pc:sldMk cId="2950791698" sldId="264"/>
            <ac:graphicFrameMk id="4" creationId="{2190CE26-4716-40E0-980B-5F3FDC9E16F6}"/>
          </ac:graphicFrameMkLst>
        </pc:graphicFrameChg>
      </pc:sldChg>
      <pc:sldChg chg="addSp modSp new mod">
        <pc:chgData name="江原 汐音" userId="620fb0d4-814e-4dd4-bcc8-3e92928e1b82" providerId="ADAL" clId="{0EB6DCB7-23C2-4472-B6F5-23DEC93DAABA}" dt="2022-01-19T06:35:06.314" v="1237" actId="1076"/>
        <pc:sldMkLst>
          <pc:docMk/>
          <pc:sldMk cId="2443460504" sldId="265"/>
        </pc:sldMkLst>
        <pc:spChg chg="mod">
          <ac:chgData name="江原 汐音" userId="620fb0d4-814e-4dd4-bcc8-3e92928e1b82" providerId="ADAL" clId="{0EB6DCB7-23C2-4472-B6F5-23DEC93DAABA}" dt="2022-01-19T06:13:09.166" v="817" actId="20577"/>
          <ac:spMkLst>
            <pc:docMk/>
            <pc:sldMk cId="2443460504" sldId="265"/>
            <ac:spMk id="2" creationId="{C29043EA-4A23-40B7-9734-5C5C79C57C38}"/>
          </ac:spMkLst>
        </pc:spChg>
        <pc:spChg chg="mod">
          <ac:chgData name="江原 汐音" userId="620fb0d4-814e-4dd4-bcc8-3e92928e1b82" providerId="ADAL" clId="{0EB6DCB7-23C2-4472-B6F5-23DEC93DAABA}" dt="2022-01-19T06:23:29.542" v="1203" actId="1076"/>
          <ac:spMkLst>
            <pc:docMk/>
            <pc:sldMk cId="2443460504" sldId="265"/>
            <ac:spMk id="3" creationId="{CE43413E-CEDA-42DF-9E46-164EDA940B52}"/>
          </ac:spMkLst>
        </pc:spChg>
        <pc:spChg chg="add mod">
          <ac:chgData name="江原 汐音" userId="620fb0d4-814e-4dd4-bcc8-3e92928e1b82" providerId="ADAL" clId="{0EB6DCB7-23C2-4472-B6F5-23DEC93DAABA}" dt="2022-01-19T06:35:06.314" v="1237" actId="1076"/>
          <ac:spMkLst>
            <pc:docMk/>
            <pc:sldMk cId="2443460504" sldId="265"/>
            <ac:spMk id="4" creationId="{2C15DA05-9F52-4ACC-83DE-03FBE2190C7D}"/>
          </ac:spMkLst>
        </pc:spChg>
        <pc:spChg chg="add mod">
          <ac:chgData name="江原 汐音" userId="620fb0d4-814e-4dd4-bcc8-3e92928e1b82" providerId="ADAL" clId="{0EB6DCB7-23C2-4472-B6F5-23DEC93DAABA}" dt="2022-01-19T06:34:57.191" v="1236" actId="1076"/>
          <ac:spMkLst>
            <pc:docMk/>
            <pc:sldMk cId="2443460504" sldId="265"/>
            <ac:spMk id="5" creationId="{54B667E4-BD9D-43CE-975D-1E32FDAE1B6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DFE244-2373-4B92-A79B-5DF413639F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112F78E-6EEA-4F74-B7CC-06E43401A8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F055DC-85E1-4627-A749-B2CA5ACB7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B666-B32D-429B-9CAB-9E0844EB05C3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F4A95B-D670-4D55-A6B6-81355159E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05AAFB-BD0E-4590-80A7-2B7584879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FBF3-D04E-42E8-A409-78C9400EA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02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FDFA22-6FC8-427A-B409-F14918B84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5EDC1F7-6243-4F0B-935A-49987191F6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67FE7E-4286-401D-AFD7-6727D1D5F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B666-B32D-429B-9CAB-9E0844EB05C3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434376-D635-4584-A8F1-9B21311EF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ABA4AB-40A2-4600-A84D-7756CC727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FBF3-D04E-42E8-A409-78C9400EA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69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833F8BE-DEFC-42DE-A4BF-027AB3EA1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F043890-FB0E-4EE9-B17A-C79795C897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BF2F2F-40B1-4EC7-A77F-6B537CB22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B666-B32D-429B-9CAB-9E0844EB05C3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A5473D-F4CA-455D-8341-347D716AE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1D6E5E-26FE-4517-924F-152E30817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FBF3-D04E-42E8-A409-78C9400EA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83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175CF2-D777-4680-B0DE-18D50128F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E836AE-6DD8-4BB3-A83F-31F14014F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8DF33B-484C-4662-B7BD-3321D0E3F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B666-B32D-429B-9CAB-9E0844EB05C3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0606F1-E13B-47D6-B1B1-9B839174E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B38E57-B8E6-49C4-9BE4-20DE7C337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FBF3-D04E-42E8-A409-78C9400EA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973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D94246-7AF8-470C-906F-94C977BC1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A63A65C-8C39-4072-8482-BAF5F2325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76BEAE-0208-457E-8662-11833B37C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B666-B32D-429B-9CAB-9E0844EB05C3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28C54B-77CA-48EB-A1C8-7126CD5A2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7A5D0E-9AD5-4957-8122-599FE1F19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FBF3-D04E-42E8-A409-78C9400EA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000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12FFDF-E722-4AE5-9F25-EF2EC872C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25152C-3A03-4E1A-A1E8-9BFD6CC271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4158AC-4F06-4716-AF14-6003FEBAB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AE2103-4B95-4456-B733-5EFD6E737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B666-B32D-429B-9CAB-9E0844EB05C3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673969A-DC3A-460C-9688-5EFE8141B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98F0C8-6918-491A-9565-C8FD9DDBC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FBF3-D04E-42E8-A409-78C9400EA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982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78C18B-7720-4D70-96FD-796FD7356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F5977BA-A03C-4FE9-B2D9-8B3C254B1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4D943E5-AEF2-4EAE-9CD6-DBDA68445A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2D6DBFB-D332-445E-9EB7-EDDBF890F0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A234234-6FB2-4FD6-8DD4-80210FD931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D14CED4-6434-489A-9556-8E6995DA7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B666-B32D-429B-9CAB-9E0844EB05C3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BF27282-1A51-4F93-B14A-5EEB2809C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135A357-C7E7-4887-B0C4-DA4CC9A03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FBF3-D04E-42E8-A409-78C9400EA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98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6D1548-08A2-4B86-88A5-5E686EB07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AF0F0B1-21A2-4761-8AB4-4AC84C383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B666-B32D-429B-9CAB-9E0844EB05C3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4EE3B9E-D2C1-44CD-94A7-4D9D8FB41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B6126A5-A7E6-4554-BEB5-A3EF973A6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FBF3-D04E-42E8-A409-78C9400EA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690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3D711F5-7C80-4A5D-81C8-83C2A6BAE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B666-B32D-429B-9CAB-9E0844EB05C3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B560C9A-C706-41CF-9E7B-C8182FA0E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FE37C30-D769-425C-82BF-71E67BA97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FBF3-D04E-42E8-A409-78C9400EA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14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1EF28D-EFFE-4DDB-874B-BF6D8F5A4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1F7A6B-67DC-431C-A8D3-3271D6188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1723AA7-C87E-48B2-8134-80E8046233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5BDE96-F7AD-4373-AE97-65EDF4D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B666-B32D-429B-9CAB-9E0844EB05C3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D579394-0299-4447-A4D3-EE857FF70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846F62-E059-4E35-B43D-8B7B9ACA1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FBF3-D04E-42E8-A409-78C9400EA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01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90F73E-9563-4646-B920-701EDDDB3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754D1E-2AE9-4F43-AED1-98192DF6DE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8666BBD-B97D-472F-9FF5-315BDBAA22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81D8A6-98EE-47BC-89C3-135CF68FB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B666-B32D-429B-9CAB-9E0844EB05C3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8D42D6-EE71-4769-BA37-81BFC9670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361E36-1065-46A8-B277-17263CF4D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FBF3-D04E-42E8-A409-78C9400EA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201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4148B25-5618-403D-A3B3-B34E3CB6D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3FA6AC-C9F4-4434-865D-406C10A1F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897240-B941-4F52-9BF8-9A241F1F6A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fld id="{06E6B666-B32D-429B-9CAB-9E0844EB05C3}" type="datetimeFigureOut">
              <a:rPr lang="ja-JP" altLang="en-US" smtClean="0"/>
              <a:pPr/>
              <a:t>2022/3/25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B136EB-346A-4B70-B0DE-F0DE608A66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C1401C-F925-447C-A74F-E22204FDB7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fld id="{BEF7FBF3-D04E-42E8-A409-78C9400EA9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530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onl.la/Rkkkuu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179075-ADFE-492A-AA0F-6BCF8CA9FC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0125" y="2850356"/>
            <a:ext cx="10191750" cy="1157288"/>
          </a:xfrm>
        </p:spPr>
        <p:txBody>
          <a:bodyPr/>
          <a:lstStyle/>
          <a:p>
            <a:r>
              <a:rPr kumimoji="1" lang="ja-JP" altLang="en-US" dirty="0"/>
              <a:t>自分に合った情報保障を知ろう</a:t>
            </a:r>
          </a:p>
        </p:txBody>
      </p:sp>
    </p:spTree>
    <p:extLst>
      <p:ext uri="{BB962C8B-B14F-4D97-AF65-F5344CB8AC3E}">
        <p14:creationId xmlns:p14="http://schemas.microsoft.com/office/powerpoint/2010/main" val="1668355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9043EA-4A23-40B7-9734-5C5C79C57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実際に大学等で行われている情報保障は</a:t>
            </a:r>
            <a:r>
              <a:rPr kumimoji="1" lang="en-US" altLang="ja-JP" dirty="0"/>
              <a:t>…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43413E-CEDA-42DF-9E46-164EDA94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5937"/>
            <a:ext cx="10515600" cy="2085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/>
              <a:t>ノートテイク＞</a:t>
            </a:r>
            <a:r>
              <a:rPr kumimoji="1" lang="en-US" altLang="ja-JP" sz="3600" dirty="0"/>
              <a:t>PC</a:t>
            </a:r>
            <a:r>
              <a:rPr kumimoji="1" lang="ja-JP" altLang="en-US" sz="3600" dirty="0"/>
              <a:t>テイク＞</a:t>
            </a:r>
            <a:endParaRPr kumimoji="1" lang="en-US" altLang="ja-JP" sz="3600" dirty="0"/>
          </a:p>
          <a:p>
            <a:pPr marL="0" indent="0" algn="r">
              <a:buNone/>
            </a:pPr>
            <a:r>
              <a:rPr kumimoji="1" lang="ja-JP" altLang="en-US" sz="3600" dirty="0"/>
              <a:t>音声認識</a:t>
            </a:r>
            <a:r>
              <a:rPr kumimoji="1" lang="en-US" altLang="ja-JP" sz="3600" dirty="0"/>
              <a:t>(UD</a:t>
            </a:r>
            <a:r>
              <a:rPr kumimoji="1" lang="ja-JP" altLang="en-US" sz="3600" dirty="0"/>
              <a:t>トーク含む</a:t>
            </a:r>
            <a:r>
              <a:rPr kumimoji="1" lang="en-US" altLang="ja-JP" sz="3600" dirty="0"/>
              <a:t>)</a:t>
            </a:r>
            <a:r>
              <a:rPr kumimoji="1" lang="ja-JP" altLang="en-US" sz="3600" dirty="0"/>
              <a:t>＞＞＞手話通訳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2C15DA05-9F52-4ACC-83DE-03FBE2190C7D}"/>
              </a:ext>
            </a:extLst>
          </p:cNvPr>
          <p:cNvSpPr/>
          <p:nvPr/>
        </p:nvSpPr>
        <p:spPr>
          <a:xfrm>
            <a:off x="585788" y="3638550"/>
            <a:ext cx="11020425" cy="271938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もし大学に自分が欲しい情報保障が無いとき、</a:t>
            </a:r>
            <a:endParaRPr kumimoji="1" lang="en-US" altLang="ja-JP" sz="3200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32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“どうしてその方法が必要なのか”説明</a:t>
            </a:r>
            <a:r>
              <a:rPr kumimoji="1" lang="ja-JP" altLang="en-US" sz="32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できますか？</a:t>
            </a:r>
            <a:endParaRPr kumimoji="1" lang="en-US" altLang="ja-JP" sz="3200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endParaRPr kumimoji="1" lang="en-US" altLang="ja-JP" sz="3200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32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「無いから諦める」のではなく、</a:t>
            </a:r>
            <a:endParaRPr lang="en-US" altLang="ja-JP" sz="3200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32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「無いと困るからお願いする」方法を考えていきましょう！</a:t>
            </a:r>
            <a:endParaRPr kumimoji="1" lang="ja-JP" altLang="en-US" sz="3200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B667E4-BD9D-43CE-975D-1E32FDAE1B6F}"/>
              </a:ext>
            </a:extLst>
          </p:cNvPr>
          <p:cNvSpPr txBox="1"/>
          <p:nvPr/>
        </p:nvSpPr>
        <p:spPr>
          <a:xfrm>
            <a:off x="585787" y="6489700"/>
            <a:ext cx="11020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独立行政法人日本学生支援機構　令和</a:t>
            </a:r>
            <a:r>
              <a:rPr kumimoji="1" lang="en-US" altLang="ja-JP" sz="1400" dirty="0"/>
              <a:t>2</a:t>
            </a:r>
            <a:r>
              <a:rPr kumimoji="1" lang="ja-JP" altLang="en-US" sz="1400" dirty="0"/>
              <a:t>年度</a:t>
            </a:r>
            <a:r>
              <a:rPr kumimoji="1" lang="en-US" altLang="ja-JP" sz="1400" dirty="0"/>
              <a:t>(2020</a:t>
            </a:r>
            <a:r>
              <a:rPr kumimoji="1" lang="ja-JP" altLang="en-US" sz="1400" dirty="0"/>
              <a:t>年度</a:t>
            </a:r>
            <a:r>
              <a:rPr kumimoji="1" lang="en-US" altLang="ja-JP" sz="1400" dirty="0"/>
              <a:t>)</a:t>
            </a:r>
            <a:r>
              <a:rPr kumimoji="1" lang="ja-JP" altLang="en-US" sz="1400" dirty="0"/>
              <a:t>障害のある学生の修学支援に関する実態調査報告書　</a:t>
            </a:r>
            <a:r>
              <a:rPr kumimoji="1" lang="en-US" altLang="ja-JP" sz="1400" dirty="0">
                <a:hlinkClick r:id="rId2"/>
              </a:rPr>
              <a:t>https://onl.la/RkkkuuG</a:t>
            </a:r>
            <a:r>
              <a:rPr kumimoji="1" lang="ja-JP" altLang="en-US" sz="1400" dirty="0"/>
              <a:t>　</a:t>
            </a:r>
            <a:endParaRPr kumimoji="1"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2443460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75BEF25-8759-5049-9B93-2146C7E5A868}"/>
              </a:ext>
            </a:extLst>
          </p:cNvPr>
          <p:cNvSpPr/>
          <p:nvPr/>
        </p:nvSpPr>
        <p:spPr>
          <a:xfrm>
            <a:off x="1239644" y="2951946"/>
            <a:ext cx="97127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作成：江原 汐音（</a:t>
            </a:r>
            <a:r>
              <a:rPr lang="en-US" altLang="ja-JP" sz="2800" kern="100" dirty="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2021</a:t>
            </a:r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年）</a:t>
            </a:r>
            <a:endParaRPr lang="ja-JP" altLang="ja-JP" sz="4000" kern="100"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編集：</a:t>
            </a:r>
            <a:r>
              <a:rPr lang="ja-JP" altLang="en-US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筑波技術大学</a:t>
            </a:r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ろう者学教育コンテンツ開発取組担当</a:t>
            </a:r>
            <a:endParaRPr lang="ja-JP" altLang="ja-JP" sz="4000" kern="100">
              <a:effectLst/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093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EE18B1-81F2-4C66-81C9-1EC60A996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「情報保障」とは？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C7B2DC-CDDA-452F-8A37-0BEA6CF88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713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EE18B1-81F2-4C66-81C9-1EC60A996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「情報保障」とは？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C7B2DC-CDDA-452F-8A37-0BEA6CF88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9975"/>
            <a:ext cx="10515600" cy="34226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/>
              <a:t>「</a:t>
            </a:r>
            <a:r>
              <a:rPr kumimoji="1" lang="ja-JP" altLang="en-US" sz="3600" u="sng" dirty="0">
                <a:highlight>
                  <a:srgbClr val="FFFF00"/>
                </a:highlight>
              </a:rPr>
              <a:t>その場にいるすべての人</a:t>
            </a:r>
            <a:r>
              <a:rPr kumimoji="1" lang="ja-JP" altLang="en-US" sz="3600" dirty="0"/>
              <a:t>が、</a:t>
            </a:r>
            <a:endParaRPr kumimoji="1" lang="en-US" altLang="ja-JP" sz="3600" dirty="0"/>
          </a:p>
          <a:p>
            <a:pPr marL="0" indent="0">
              <a:buNone/>
            </a:pPr>
            <a:endParaRPr kumimoji="1" lang="en-US" altLang="ja-JP" sz="3600" dirty="0"/>
          </a:p>
          <a:p>
            <a:pPr marL="0" indent="0">
              <a:buNone/>
            </a:pPr>
            <a:r>
              <a:rPr kumimoji="1" lang="ja-JP" altLang="en-US" sz="3600" u="sng" dirty="0">
                <a:highlight>
                  <a:srgbClr val="FFFF00"/>
                </a:highlight>
              </a:rPr>
              <a:t>同時に同量・同質の情報</a:t>
            </a:r>
            <a:r>
              <a:rPr kumimoji="1" lang="ja-JP" altLang="en-US" sz="3600" dirty="0"/>
              <a:t>を共有することによって、</a:t>
            </a:r>
            <a:endParaRPr kumimoji="1" lang="en-US" altLang="ja-JP" sz="3600" dirty="0"/>
          </a:p>
          <a:p>
            <a:pPr marL="0" indent="0">
              <a:buNone/>
            </a:pPr>
            <a:endParaRPr kumimoji="1" lang="en-US" altLang="ja-JP" sz="3600" dirty="0"/>
          </a:p>
          <a:p>
            <a:pPr marL="0" indent="0">
              <a:buNone/>
            </a:pPr>
            <a:r>
              <a:rPr kumimoji="1" lang="ja-JP" altLang="en-US" sz="3600" u="sng" dirty="0">
                <a:highlight>
                  <a:srgbClr val="FFFF00"/>
                </a:highlight>
              </a:rPr>
              <a:t>その場の活動に参加できる</a:t>
            </a:r>
            <a:r>
              <a:rPr kumimoji="1" lang="ja-JP" altLang="en-US" sz="3600" dirty="0"/>
              <a:t>よう保障する取り組み。」</a:t>
            </a:r>
          </a:p>
        </p:txBody>
      </p:sp>
    </p:spTree>
    <p:extLst>
      <p:ext uri="{BB962C8B-B14F-4D97-AF65-F5344CB8AC3E}">
        <p14:creationId xmlns:p14="http://schemas.microsoft.com/office/powerpoint/2010/main" val="560343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39E30D-8A10-4807-9A2A-BDA98EA37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今日体験する情報保障の方法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9CCFE0-68FC-4DA1-B245-E5BC57AA2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337" y="1690688"/>
            <a:ext cx="602932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/>
              <a:t>・手話通訳</a:t>
            </a:r>
            <a:endParaRPr kumimoji="1" lang="en-US" altLang="ja-JP" sz="3600" dirty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・ノートテイク</a:t>
            </a:r>
            <a:endParaRPr kumimoji="1" lang="en-US" altLang="ja-JP" sz="3600" dirty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・パソコンテイク</a:t>
            </a:r>
            <a:r>
              <a:rPr kumimoji="1" lang="en-US" altLang="ja-JP" sz="3600" dirty="0"/>
              <a:t>(</a:t>
            </a:r>
            <a:r>
              <a:rPr kumimoji="1" lang="ja-JP" altLang="en-US" sz="3600" dirty="0"/>
              <a:t>文字通訳</a:t>
            </a:r>
            <a:r>
              <a:rPr kumimoji="1" lang="en-US" altLang="ja-JP" sz="3600" dirty="0"/>
              <a:t>)</a:t>
            </a:r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・</a:t>
            </a:r>
            <a:r>
              <a:rPr kumimoji="1" lang="en-US" altLang="ja-JP" sz="3600" dirty="0"/>
              <a:t>UD</a:t>
            </a:r>
            <a:r>
              <a:rPr kumimoji="1" lang="ja-JP" altLang="en-US" sz="3600" dirty="0"/>
              <a:t>トーク</a:t>
            </a:r>
          </a:p>
        </p:txBody>
      </p:sp>
    </p:spTree>
    <p:extLst>
      <p:ext uri="{BB962C8B-B14F-4D97-AF65-F5344CB8AC3E}">
        <p14:creationId xmlns:p14="http://schemas.microsoft.com/office/powerpoint/2010/main" val="1033954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FE782B-7CA2-4A2E-BC5F-E8EE74D6E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25" y="289453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情報保障の方法の説明</a:t>
            </a: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6FA029A3-7D27-4720-A933-9EC4201930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615323"/>
              </p:ext>
            </p:extLst>
          </p:nvPr>
        </p:nvGraphicFramePr>
        <p:xfrm>
          <a:off x="457200" y="2100791"/>
          <a:ext cx="11483976" cy="3991504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578101">
                  <a:extLst>
                    <a:ext uri="{9D8B030D-6E8A-4147-A177-3AD203B41FA5}">
                      <a16:colId xmlns:a16="http://schemas.microsoft.com/office/drawing/2014/main" val="2286149774"/>
                    </a:ext>
                  </a:extLst>
                </a:gridCol>
                <a:gridCol w="8905875">
                  <a:extLst>
                    <a:ext uri="{9D8B030D-6E8A-4147-A177-3AD203B41FA5}">
                      <a16:colId xmlns:a16="http://schemas.microsoft.com/office/drawing/2014/main" val="1827141039"/>
                    </a:ext>
                  </a:extLst>
                </a:gridCol>
              </a:tblGrid>
              <a:tr h="997876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手話通訳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話者の音声を聞いて、その情報を手書きで書いていく。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857443"/>
                  </a:ext>
                </a:extLst>
              </a:tr>
              <a:tr h="997876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ノートテイク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話者の音声を手話に、または、話者の手話を音声に通訳する。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11974"/>
                  </a:ext>
                </a:extLst>
              </a:tr>
              <a:tr h="997876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PC</a:t>
                      </a:r>
                      <a:r>
                        <a:rPr kumimoji="1" lang="ja-JP" altLang="en-US" sz="2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テイク</a:t>
                      </a:r>
                      <a:endParaRPr kumimoji="1" lang="en-US" altLang="ja-JP" sz="2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en-US" altLang="ja-JP" sz="2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(</a:t>
                      </a:r>
                      <a:r>
                        <a:rPr kumimoji="1" lang="ja-JP" altLang="en-US" sz="2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文字通訳</a:t>
                      </a:r>
                      <a:r>
                        <a:rPr kumimoji="1" lang="en-US" altLang="ja-JP" sz="2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)</a:t>
                      </a:r>
                      <a:endParaRPr kumimoji="1" lang="ja-JP" altLang="en-US" sz="2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話者の音声を聞いて、その情報を</a:t>
                      </a:r>
                      <a:r>
                        <a:rPr kumimoji="1" lang="en-US" altLang="ja-JP" sz="2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PC</a:t>
                      </a:r>
                      <a:r>
                        <a:rPr kumimoji="1" lang="ja-JP" altLang="en-US" sz="2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で文字化する。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40985"/>
                  </a:ext>
                </a:extLst>
              </a:tr>
              <a:tr h="997876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UD</a:t>
                      </a:r>
                      <a:r>
                        <a:rPr kumimoji="1" lang="ja-JP" altLang="en-US" sz="2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トーク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話者の音声をマイクで拾い、それを文字化するアプリを使用する。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630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7846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EE18B1-81F2-4C66-81C9-1EC60A996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「情報保障」とは？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C7B2DC-CDDA-452F-8A37-0BEA6CF88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9975"/>
            <a:ext cx="10515600" cy="34226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/>
              <a:t>「</a:t>
            </a:r>
            <a:r>
              <a:rPr kumimoji="1" lang="ja-JP" altLang="en-US" sz="3600" u="sng" dirty="0">
                <a:highlight>
                  <a:srgbClr val="FFFF00"/>
                </a:highlight>
              </a:rPr>
              <a:t>その場にいるすべての人</a:t>
            </a:r>
            <a:r>
              <a:rPr kumimoji="1" lang="ja-JP" altLang="en-US" sz="3600" dirty="0"/>
              <a:t>が、</a:t>
            </a:r>
            <a:endParaRPr kumimoji="1" lang="en-US" altLang="ja-JP" sz="3600" dirty="0"/>
          </a:p>
          <a:p>
            <a:pPr marL="0" indent="0">
              <a:buNone/>
            </a:pPr>
            <a:endParaRPr kumimoji="1" lang="en-US" altLang="ja-JP" sz="3600" dirty="0"/>
          </a:p>
          <a:p>
            <a:pPr marL="0" indent="0">
              <a:buNone/>
            </a:pPr>
            <a:r>
              <a:rPr kumimoji="1" lang="ja-JP" altLang="en-US" sz="3600" u="sng" dirty="0">
                <a:highlight>
                  <a:srgbClr val="FFFF00"/>
                </a:highlight>
              </a:rPr>
              <a:t>同時に同量・同質の情報</a:t>
            </a:r>
            <a:r>
              <a:rPr kumimoji="1" lang="ja-JP" altLang="en-US" sz="3600" dirty="0"/>
              <a:t>を共有することによって、</a:t>
            </a:r>
            <a:endParaRPr kumimoji="1" lang="en-US" altLang="ja-JP" sz="3600" dirty="0"/>
          </a:p>
          <a:p>
            <a:pPr marL="0" indent="0">
              <a:buNone/>
            </a:pPr>
            <a:endParaRPr kumimoji="1" lang="en-US" altLang="ja-JP" sz="3600" dirty="0"/>
          </a:p>
          <a:p>
            <a:pPr marL="0" indent="0">
              <a:buNone/>
            </a:pPr>
            <a:r>
              <a:rPr kumimoji="1" lang="ja-JP" altLang="en-US" sz="3600" u="sng" dirty="0">
                <a:highlight>
                  <a:srgbClr val="FFFF00"/>
                </a:highlight>
              </a:rPr>
              <a:t>その場の活動に参加できる</a:t>
            </a:r>
            <a:r>
              <a:rPr kumimoji="1" lang="ja-JP" altLang="en-US" sz="3600" dirty="0"/>
              <a:t>よう保障する取り組み。」</a:t>
            </a:r>
          </a:p>
        </p:txBody>
      </p:sp>
    </p:spTree>
    <p:extLst>
      <p:ext uri="{BB962C8B-B14F-4D97-AF65-F5344CB8AC3E}">
        <p14:creationId xmlns:p14="http://schemas.microsoft.com/office/powerpoint/2010/main" val="1538729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903242-2E19-4CFA-B1AC-04EC6BCA5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0"/>
            <a:ext cx="3009900" cy="819151"/>
          </a:xfrm>
        </p:spPr>
        <p:txBody>
          <a:bodyPr/>
          <a:lstStyle/>
          <a:p>
            <a:r>
              <a:rPr lang="ja-JP" altLang="en-US" dirty="0"/>
              <a:t>評価項目</a:t>
            </a: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2190CE26-4716-40E0-980B-5F3FDC9E1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910734"/>
              </p:ext>
            </p:extLst>
          </p:nvPr>
        </p:nvGraphicFramePr>
        <p:xfrm>
          <a:off x="228600" y="714375"/>
          <a:ext cx="11553823" cy="6067424"/>
        </p:xfrm>
        <a:graphic>
          <a:graphicData uri="http://schemas.openxmlformats.org/drawingml/2006/table">
            <a:tbl>
              <a:tblPr firstRow="1" bandRow="1"/>
              <a:tblGrid>
                <a:gridCol w="1933575">
                  <a:extLst>
                    <a:ext uri="{9D8B030D-6E8A-4147-A177-3AD203B41FA5}">
                      <a16:colId xmlns:a16="http://schemas.microsoft.com/office/drawing/2014/main" val="1015334201"/>
                    </a:ext>
                  </a:extLst>
                </a:gridCol>
                <a:gridCol w="2405062">
                  <a:extLst>
                    <a:ext uri="{9D8B030D-6E8A-4147-A177-3AD203B41FA5}">
                      <a16:colId xmlns:a16="http://schemas.microsoft.com/office/drawing/2014/main" val="1650820460"/>
                    </a:ext>
                  </a:extLst>
                </a:gridCol>
                <a:gridCol w="2405062">
                  <a:extLst>
                    <a:ext uri="{9D8B030D-6E8A-4147-A177-3AD203B41FA5}">
                      <a16:colId xmlns:a16="http://schemas.microsoft.com/office/drawing/2014/main" val="3253690681"/>
                    </a:ext>
                  </a:extLst>
                </a:gridCol>
                <a:gridCol w="2405062">
                  <a:extLst>
                    <a:ext uri="{9D8B030D-6E8A-4147-A177-3AD203B41FA5}">
                      <a16:colId xmlns:a16="http://schemas.microsoft.com/office/drawing/2014/main" val="3072126402"/>
                    </a:ext>
                  </a:extLst>
                </a:gridCol>
                <a:gridCol w="2405062">
                  <a:extLst>
                    <a:ext uri="{9D8B030D-6E8A-4147-A177-3AD203B41FA5}">
                      <a16:colId xmlns:a16="http://schemas.microsoft.com/office/drawing/2014/main" val="723863778"/>
                    </a:ext>
                  </a:extLst>
                </a:gridCol>
              </a:tblGrid>
              <a:tr h="672016"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手話通訳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ノートテイク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パソコンテイク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UD</a:t>
                      </a:r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トーク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335977"/>
                  </a:ext>
                </a:extLst>
              </a:tr>
              <a:tr h="1129777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分かりにくい点は無いか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331768"/>
                  </a:ext>
                </a:extLst>
              </a:tr>
              <a:tr h="1129777">
                <a:tc>
                  <a:txBody>
                    <a:bodyPr/>
                    <a:lstStyle/>
                    <a:p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タイムラグや情報量、情報の質の漏れは無いか</a:t>
                      </a:r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125769"/>
                  </a:ext>
                </a:extLst>
              </a:tr>
              <a:tr h="11297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・質問をしたいときにできる状況か</a:t>
                      </a:r>
                    </a:p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505720"/>
                  </a:ext>
                </a:extLst>
              </a:tr>
              <a:tr h="11297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・メモを取ることができるか</a:t>
                      </a:r>
                    </a:p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55017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・その他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604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7091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BECA65-7139-407B-BA30-990AFE920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-152400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定義と評価項目の関連</a:t>
            </a: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756DFEBF-2F82-4F87-8357-5BE35AFBFD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77525"/>
              </p:ext>
            </p:extLst>
          </p:nvPr>
        </p:nvGraphicFramePr>
        <p:xfrm>
          <a:off x="142876" y="904875"/>
          <a:ext cx="11963399" cy="5886450"/>
        </p:xfrm>
        <a:graphic>
          <a:graphicData uri="http://schemas.openxmlformats.org/drawingml/2006/table">
            <a:tbl>
              <a:tblPr firstRow="1" bandRow="1"/>
              <a:tblGrid>
                <a:gridCol w="3122463">
                  <a:extLst>
                    <a:ext uri="{9D8B030D-6E8A-4147-A177-3AD203B41FA5}">
                      <a16:colId xmlns:a16="http://schemas.microsoft.com/office/drawing/2014/main" val="235836858"/>
                    </a:ext>
                  </a:extLst>
                </a:gridCol>
                <a:gridCol w="4821386">
                  <a:extLst>
                    <a:ext uri="{9D8B030D-6E8A-4147-A177-3AD203B41FA5}">
                      <a16:colId xmlns:a16="http://schemas.microsoft.com/office/drawing/2014/main" val="676512343"/>
                    </a:ext>
                  </a:extLst>
                </a:gridCol>
                <a:gridCol w="4019550">
                  <a:extLst>
                    <a:ext uri="{9D8B030D-6E8A-4147-A177-3AD203B41FA5}">
                      <a16:colId xmlns:a16="http://schemas.microsoft.com/office/drawing/2014/main" val="425456963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r>
                        <a:rPr kumimoji="1" lang="ja-JP" altLang="en-US" sz="2800" u="none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定義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8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評価項目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091926"/>
                  </a:ext>
                </a:extLst>
              </a:tr>
              <a:tr h="1899740">
                <a:tc>
                  <a:txBody>
                    <a:bodyPr/>
                    <a:lstStyle/>
                    <a:p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その場にいる</a:t>
                      </a:r>
                      <a:endParaRPr kumimoji="1" lang="en-US" altLang="ja-JP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すべての人</a:t>
                      </a:r>
                      <a:endParaRPr kumimoji="1" lang="ja-JP" altLang="en-US" sz="1400" u="none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音声だけでやりとりされる</a:t>
                      </a:r>
                      <a:endParaRPr kumimoji="1" lang="en-US" altLang="ja-JP" sz="28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環境の中で、自分にとって</a:t>
                      </a:r>
                      <a:endParaRPr kumimoji="1" lang="en-US" altLang="ja-JP" sz="28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分かる情報に変換されて</a:t>
                      </a:r>
                      <a:endParaRPr kumimoji="1" lang="en-US" altLang="ja-JP" sz="28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いるのか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(</a:t>
                      </a:r>
                      <a:r>
                        <a:rPr kumimoji="1" lang="ja-JP" altLang="en-US" sz="2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自分にとって</a:t>
                      </a:r>
                      <a:r>
                        <a:rPr kumimoji="1" lang="en-US" altLang="ja-JP" sz="2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)</a:t>
                      </a:r>
                    </a:p>
                    <a:p>
                      <a:pPr algn="ctr"/>
                      <a:r>
                        <a:rPr kumimoji="1" lang="ja-JP" altLang="en-US" sz="2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分かりにくい点は無いか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125216"/>
                  </a:ext>
                </a:extLst>
              </a:tr>
              <a:tr h="2233733">
                <a:tc>
                  <a:txBody>
                    <a:bodyPr/>
                    <a:lstStyle/>
                    <a:p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同時に</a:t>
                      </a:r>
                      <a:endParaRPr kumimoji="1" lang="en-US" altLang="ja-JP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同量・同質の情報</a:t>
                      </a:r>
                      <a:endParaRPr kumimoji="1" lang="ja-JP" altLang="en-US" sz="1400" u="none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・見ている資料と欲しい情報が</a:t>
                      </a:r>
                      <a:endParaRPr kumimoji="1" lang="en-US" altLang="ja-JP" sz="28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ずれていないか</a:t>
                      </a:r>
                      <a:endParaRPr kumimoji="1" lang="en-US" altLang="ja-JP" sz="28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・情報が少ないと感じないか</a:t>
                      </a:r>
                      <a:endParaRPr kumimoji="1" lang="en-US" altLang="ja-JP" sz="28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・情報の質に問題は無いか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2800" kern="12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タイムラグや情報量、</a:t>
                      </a:r>
                      <a:endParaRPr kumimoji="1" lang="en-US" altLang="ja-JP" sz="2800" kern="120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algn="ctr"/>
                      <a:r>
                        <a:rPr kumimoji="1" lang="ja-JP" altLang="ja-JP" sz="2800" kern="12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情報の質の漏れは無いか</a:t>
                      </a:r>
                      <a:endParaRPr kumimoji="1" lang="ja-JP" altLang="en-US" sz="28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845551"/>
                  </a:ext>
                </a:extLst>
              </a:tr>
              <a:tr h="1105277">
                <a:tc>
                  <a:txBody>
                    <a:bodyPr/>
                    <a:lstStyle/>
                    <a:p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その場の活動に</a:t>
                      </a:r>
                      <a:endParaRPr kumimoji="1" lang="en-US" altLang="ja-JP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参加できる</a:t>
                      </a:r>
                      <a:endParaRPr kumimoji="1" lang="ja-JP" altLang="en-US" sz="1400" u="none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もし質問をしたい場合に</a:t>
                      </a:r>
                      <a:endParaRPr kumimoji="1" lang="en-US" altLang="ja-JP" sz="28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話に入っていけるか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2800" kern="12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質問をしたいときに</a:t>
                      </a:r>
                      <a:endParaRPr kumimoji="1" lang="en-US" altLang="ja-JP" sz="2800" kern="1200" dirty="0">
                        <a:solidFill>
                          <a:schemeClr val="tx1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algn="ctr"/>
                      <a:r>
                        <a:rPr kumimoji="1" lang="ja-JP" altLang="ja-JP" sz="2800" kern="12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できる状況か</a:t>
                      </a:r>
                      <a:endParaRPr kumimoji="1" lang="ja-JP" altLang="en-US" sz="28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824431"/>
                  </a:ext>
                </a:extLst>
              </a:tr>
            </a:tbl>
          </a:graphicData>
        </a:graphic>
      </p:graphicFrame>
      <p:sp>
        <p:nvSpPr>
          <p:cNvPr id="4" name="矢印: 右 3">
            <a:extLst>
              <a:ext uri="{FF2B5EF4-FFF2-40B4-BE49-F238E27FC236}">
                <a16:creationId xmlns:a16="http://schemas.microsoft.com/office/drawing/2014/main" id="{451FD7A6-7281-41B7-B429-2A758703C79E}"/>
              </a:ext>
            </a:extLst>
          </p:cNvPr>
          <p:cNvSpPr/>
          <p:nvPr/>
        </p:nvSpPr>
        <p:spPr>
          <a:xfrm>
            <a:off x="2890837" y="2379662"/>
            <a:ext cx="614364" cy="39211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" name="矢印: 右 4">
            <a:extLst>
              <a:ext uri="{FF2B5EF4-FFF2-40B4-BE49-F238E27FC236}">
                <a16:creationId xmlns:a16="http://schemas.microsoft.com/office/drawing/2014/main" id="{4A63B57C-3046-46EB-A67D-2F9D3DB44517}"/>
              </a:ext>
            </a:extLst>
          </p:cNvPr>
          <p:cNvSpPr/>
          <p:nvPr/>
        </p:nvSpPr>
        <p:spPr>
          <a:xfrm>
            <a:off x="2890836" y="5916611"/>
            <a:ext cx="614364" cy="39211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" name="矢印: 右 5">
            <a:extLst>
              <a:ext uri="{FF2B5EF4-FFF2-40B4-BE49-F238E27FC236}">
                <a16:creationId xmlns:a16="http://schemas.microsoft.com/office/drawing/2014/main" id="{D56D75EC-21B2-4F78-8B07-3411F5623FE7}"/>
              </a:ext>
            </a:extLst>
          </p:cNvPr>
          <p:cNvSpPr/>
          <p:nvPr/>
        </p:nvSpPr>
        <p:spPr>
          <a:xfrm>
            <a:off x="7710490" y="5916612"/>
            <a:ext cx="614364" cy="39211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4C958385-CCFC-4BEF-AFE1-FBF47C900B11}"/>
              </a:ext>
            </a:extLst>
          </p:cNvPr>
          <p:cNvSpPr/>
          <p:nvPr/>
        </p:nvSpPr>
        <p:spPr>
          <a:xfrm>
            <a:off x="7715248" y="4578350"/>
            <a:ext cx="614364" cy="39211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FD681267-02A1-4EB4-B18B-3C920DA20756}"/>
              </a:ext>
            </a:extLst>
          </p:cNvPr>
          <p:cNvSpPr/>
          <p:nvPr/>
        </p:nvSpPr>
        <p:spPr>
          <a:xfrm>
            <a:off x="2890836" y="4578350"/>
            <a:ext cx="614364" cy="39211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BABDA890-6439-44C2-ADBA-1CDF9A73F793}"/>
              </a:ext>
            </a:extLst>
          </p:cNvPr>
          <p:cNvSpPr/>
          <p:nvPr/>
        </p:nvSpPr>
        <p:spPr>
          <a:xfrm>
            <a:off x="7710491" y="2379663"/>
            <a:ext cx="614364" cy="39211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6013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903242-2E19-4CFA-B1AC-04EC6BCA5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0"/>
            <a:ext cx="3009900" cy="819151"/>
          </a:xfrm>
        </p:spPr>
        <p:txBody>
          <a:bodyPr/>
          <a:lstStyle/>
          <a:p>
            <a:r>
              <a:rPr lang="ja-JP" altLang="en-US" dirty="0"/>
              <a:t>評価項目</a:t>
            </a: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2190CE26-4716-40E0-980B-5F3FDC9E1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883361"/>
              </p:ext>
            </p:extLst>
          </p:nvPr>
        </p:nvGraphicFramePr>
        <p:xfrm>
          <a:off x="228600" y="714375"/>
          <a:ext cx="11553823" cy="6067424"/>
        </p:xfrm>
        <a:graphic>
          <a:graphicData uri="http://schemas.openxmlformats.org/drawingml/2006/table">
            <a:tbl>
              <a:tblPr firstRow="1" bandRow="1"/>
              <a:tblGrid>
                <a:gridCol w="1933575">
                  <a:extLst>
                    <a:ext uri="{9D8B030D-6E8A-4147-A177-3AD203B41FA5}">
                      <a16:colId xmlns:a16="http://schemas.microsoft.com/office/drawing/2014/main" val="1015334201"/>
                    </a:ext>
                  </a:extLst>
                </a:gridCol>
                <a:gridCol w="2405062">
                  <a:extLst>
                    <a:ext uri="{9D8B030D-6E8A-4147-A177-3AD203B41FA5}">
                      <a16:colId xmlns:a16="http://schemas.microsoft.com/office/drawing/2014/main" val="1650820460"/>
                    </a:ext>
                  </a:extLst>
                </a:gridCol>
                <a:gridCol w="2405062">
                  <a:extLst>
                    <a:ext uri="{9D8B030D-6E8A-4147-A177-3AD203B41FA5}">
                      <a16:colId xmlns:a16="http://schemas.microsoft.com/office/drawing/2014/main" val="3253690681"/>
                    </a:ext>
                  </a:extLst>
                </a:gridCol>
                <a:gridCol w="2405062">
                  <a:extLst>
                    <a:ext uri="{9D8B030D-6E8A-4147-A177-3AD203B41FA5}">
                      <a16:colId xmlns:a16="http://schemas.microsoft.com/office/drawing/2014/main" val="3072126402"/>
                    </a:ext>
                  </a:extLst>
                </a:gridCol>
                <a:gridCol w="2405062">
                  <a:extLst>
                    <a:ext uri="{9D8B030D-6E8A-4147-A177-3AD203B41FA5}">
                      <a16:colId xmlns:a16="http://schemas.microsoft.com/office/drawing/2014/main" val="723863778"/>
                    </a:ext>
                  </a:extLst>
                </a:gridCol>
              </a:tblGrid>
              <a:tr h="672016"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手話通訳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ノートテイク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パソコンテイク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UD</a:t>
                      </a:r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トーク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335977"/>
                  </a:ext>
                </a:extLst>
              </a:tr>
              <a:tr h="1129777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分かりにくい点は無いか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7331768"/>
                  </a:ext>
                </a:extLst>
              </a:tr>
              <a:tr h="1129777">
                <a:tc>
                  <a:txBody>
                    <a:bodyPr/>
                    <a:lstStyle/>
                    <a:p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タイムラグや情報量、情報の質の漏れは無いか</a:t>
                      </a:r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125769"/>
                  </a:ext>
                </a:extLst>
              </a:tr>
              <a:tr h="11297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・質問をしたいときにできる状況か</a:t>
                      </a:r>
                    </a:p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8505720"/>
                  </a:ext>
                </a:extLst>
              </a:tr>
              <a:tr h="11297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・メモを取ることができるか</a:t>
                      </a:r>
                    </a:p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55017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・その他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604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0791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8607DA8DC66104293A043B8AD2EE2B4" ma:contentTypeVersion="8" ma:contentTypeDescription="新しいドキュメントを作成します。" ma:contentTypeScope="" ma:versionID="d5c008b788630b37a5786b8499a8e887">
  <xsd:schema xmlns:xsd="http://www.w3.org/2001/XMLSchema" xmlns:xs="http://www.w3.org/2001/XMLSchema" xmlns:p="http://schemas.microsoft.com/office/2006/metadata/properties" xmlns:ns2="329b4cf3-bef7-41bb-98f1-fb04074954c4" targetNamespace="http://schemas.microsoft.com/office/2006/metadata/properties" ma:root="true" ma:fieldsID="2edc23b31eaaddd4134de7defa388d82" ns2:_="">
    <xsd:import namespace="329b4cf3-bef7-41bb-98f1-fb0407495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9b4cf3-bef7-41bb-98f1-fb04074954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EBC43E-A301-41F6-9F3C-3809CFDB31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BA848C-142D-4A3E-A269-AE9B4508DF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9b4cf3-bef7-41bb-98f1-fb0407495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E1AB13E-4669-4A02-A909-EF0A46A7B4D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542</Words>
  <Application>Microsoft Macintosh PowerPoint</Application>
  <PresentationFormat>ワイド画面</PresentationFormat>
  <Paragraphs>88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UD デジタル 教科書体 NK-R</vt:lpstr>
      <vt:lpstr>游ゴシック</vt:lpstr>
      <vt:lpstr>Arial</vt:lpstr>
      <vt:lpstr>Century</vt:lpstr>
      <vt:lpstr>Office テーマ</vt:lpstr>
      <vt:lpstr>自分に合った情報保障を知ろう</vt:lpstr>
      <vt:lpstr>「情報保障」とは？</vt:lpstr>
      <vt:lpstr>「情報保障」とは？</vt:lpstr>
      <vt:lpstr>今日体験する情報保障の方法</vt:lpstr>
      <vt:lpstr>情報保障の方法の説明</vt:lpstr>
      <vt:lpstr>「情報保障」とは？</vt:lpstr>
      <vt:lpstr>評価項目</vt:lpstr>
      <vt:lpstr>定義と評価項目の関連</vt:lpstr>
      <vt:lpstr>評価項目</vt:lpstr>
      <vt:lpstr>実際に大学等で行われている情報保障は…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自分に合った情報保障を知ろう</dc:title>
  <dc:creator>江原 汐音</dc:creator>
  <cp:lastModifiedBy>辻田 望</cp:lastModifiedBy>
  <cp:revision>2</cp:revision>
  <dcterms:created xsi:type="dcterms:W3CDTF">2022-01-16T08:34:40Z</dcterms:created>
  <dcterms:modified xsi:type="dcterms:W3CDTF">2022-03-25T05:40:39Z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0x010100A8607DA8DC66104293A043B8AD2EE2B4</vt:lpwstr>
  </property>
</Properties>
</file>