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74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74E15C-046B-4A36-989C-E9383651BD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E88CDFC-0550-4554-8B28-D5CE2A37C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981FCA-B7BF-495E-8C9C-2CB6D473E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B8C5-851B-4BFF-9A0B-EFF210C28EEF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399207-5767-4C27-8440-D556C33D1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3C00FE-24EA-4EE9-9E2D-DED0F9B0E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8221-CCEB-4D31-8A6F-4A46073BC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318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E194E7-8887-413F-AFC2-A64CBEEB2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1AB1B9-B8AE-4544-A25B-100E6E2E52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4A25B4-C40C-407E-84B9-C1E3E61AE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B8C5-851B-4BFF-9A0B-EFF210C28EEF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B0C0B9-C6DF-4C5C-BA3D-4E202AD06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9D9D6E-56FD-4148-B387-C1E929700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8221-CCEB-4D31-8A6F-4A46073BC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796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B3DA9D3-1C9E-466E-AB9E-CFE7770600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A589B15-60F6-4E51-9124-204CD45053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3F789E-2E48-4107-BE74-551C01F5C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B8C5-851B-4BFF-9A0B-EFF210C28EEF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3780D3-2B7F-418C-AEF4-942DB4DC6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A8AD0B-93EF-4CEA-B0ED-E3B875C0A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8221-CCEB-4D31-8A6F-4A46073BC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2318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9B5EFE-48DB-4A6F-A960-B809C40DF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528BFAB-0BBD-498C-B326-B40AE99E3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B64B04-5367-4C05-B4AB-3A6D58474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B8C5-851B-4BFF-9A0B-EFF210C28EEF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E2720F-5F7A-4490-96EB-0909C2120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897AE1-1984-48E5-8EDB-1CC35BC9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8221-CCEB-4D31-8A6F-4A46073BC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618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31A075-AB60-4CB5-924E-E58B44F4A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43E0B40-66DE-4212-93B3-218D3DEBC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0EC6A8-4A51-4E90-849E-49C353CDC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B8C5-851B-4BFF-9A0B-EFF210C28EEF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0AEEB0-F756-4856-91CE-05603DDBF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9F6DB7-B2EC-47AD-BF9A-A9C5B53EA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8221-CCEB-4D31-8A6F-4A46073BC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02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E1C927-FDE0-4E1C-86A9-E6E968121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56DE2D-F8A4-4F1A-9504-6D823DD8FD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C9318E7-88F0-4EFD-A0FE-3F6F9642AC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C5A4AEB-D514-4A01-B6EC-034B5F45E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B8C5-851B-4BFF-9A0B-EFF210C28EEF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7CE31F0-1422-4B95-B217-1023CDD3C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DC1B351-E349-46CA-B510-B1C7F09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8221-CCEB-4D31-8A6F-4A46073BC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0645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A49C6A-6E11-4510-BBBB-DEED02BBD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B8DC890-F47E-48AB-8654-6E355D11F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7200EB7-E5EB-41A0-B7A2-9548B8AACA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614DB4F-DFC6-4692-BE35-92748A4DAC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5362E12-5887-487F-8A21-B13F6ABA1C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82D6350-6B40-43FD-9277-9EEC8CB48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B8C5-851B-4BFF-9A0B-EFF210C28EEF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D9AFB33-F796-4E9D-8DF2-EFFE42BCA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46C60E2-0C57-4C8F-9365-8881C7654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8221-CCEB-4D31-8A6F-4A46073BC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174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97D11D-B502-4FBD-AD5B-574DAAAD1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D421366-BC7C-43DC-9556-5D66828C7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B8C5-851B-4BFF-9A0B-EFF210C28EEF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5229412-B3E1-4124-A2A9-CCE76E70D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AA20BF3-A793-4ED7-A0FD-7725C86DB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8221-CCEB-4D31-8A6F-4A46073BC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681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09F0E0E-04F4-4223-B15F-C1DF1AF2C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B8C5-851B-4BFF-9A0B-EFF210C28EEF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04FE06F-C732-4C2E-984E-2DB430B9B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20415F4-40EE-4B22-A85D-3F77F6B4A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8221-CCEB-4D31-8A6F-4A46073BC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695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5CC767-59FE-4F6A-9BAD-4711A502C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F23F6C-8D75-4F57-823D-E42FA4ECA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186D9B1-1577-4114-A584-997F016FC8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A5A7625-A305-4A90-B904-3F48A15E5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B8C5-851B-4BFF-9A0B-EFF210C28EEF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BE36FE2-059F-45A5-8E1F-A54CE6AEA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3EA88-8039-4DC0-BFFB-4625F5D2E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8221-CCEB-4D31-8A6F-4A46073BC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475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0E13BB-93CA-4EEB-A9B9-B5ED149CD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980EEEF-0A61-42A9-93FB-36A6B6AFE7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5214546-C079-484B-A432-484396BAA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5B9414-064D-44F1-9881-F9EA7DF3D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B8C5-851B-4BFF-9A0B-EFF210C28EEF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788F014-4B12-4C2D-A46D-C8C036F89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58B5CE1-15DE-43A5-A513-D7CD399B0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8221-CCEB-4D31-8A6F-4A46073BC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26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6F41D03-232A-4009-843A-ECE3FCD59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2CFAC38-F352-45F7-B2CF-34F47A289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EB1ED1-A2C5-4035-A771-38ADCC7E1F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fld id="{03D1B8C5-851B-4BFF-9A0B-EFF210C28EEF}" type="datetimeFigureOut">
              <a:rPr lang="ja-JP" altLang="en-US" smtClean="0"/>
              <a:pPr/>
              <a:t>2022/3/25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5E4314-0858-4E83-A281-F7177000C0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3FBE4D-32A9-44B9-AC8D-323F4B03E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fld id="{B6578221-CCEB-4D31-8A6F-4A46073BCDC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317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ws24.jp/articles/2021/08/24/07928555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mTNbIsVafA?feature=oembed" TargetMode="External"/><Relationship Id="rId4" Type="http://schemas.openxmlformats.org/officeDocument/2006/relationships/hyperlink" Target="https://www.softbank.jp/sbnews/entry/20210728_01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24E487-7D92-42F2-8830-A9C3D3E7BA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機械があれば十分？</a:t>
            </a:r>
          </a:p>
        </p:txBody>
      </p:sp>
    </p:spTree>
    <p:extLst>
      <p:ext uri="{BB962C8B-B14F-4D97-AF65-F5344CB8AC3E}">
        <p14:creationId xmlns:p14="http://schemas.microsoft.com/office/powerpoint/2010/main" val="1512512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75BEF25-8759-5049-9B93-2146C7E5A868}"/>
              </a:ext>
            </a:extLst>
          </p:cNvPr>
          <p:cNvSpPr/>
          <p:nvPr/>
        </p:nvSpPr>
        <p:spPr>
          <a:xfrm>
            <a:off x="1239644" y="2951946"/>
            <a:ext cx="97127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ja-JP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作成：江原 汐音（</a:t>
            </a:r>
            <a:r>
              <a:rPr lang="en-US" altLang="ja-JP" sz="2800" kern="100" dirty="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2021</a:t>
            </a:r>
            <a:r>
              <a:rPr lang="ja-JP" altLang="ja-JP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年）</a:t>
            </a:r>
            <a:endParaRPr lang="ja-JP" altLang="ja-JP" sz="4000" kern="100">
              <a:latin typeface="Century" panose="02040604050505020304" pitchFamily="18" charset="0"/>
              <a:ea typeface="ＭＳ 明朝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編集：</a:t>
            </a:r>
            <a:r>
              <a:rPr lang="ja-JP" altLang="en-US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筑波技術大学</a:t>
            </a:r>
            <a:r>
              <a:rPr lang="ja-JP" altLang="ja-JP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ろう者学教育コンテンツ開発取組担当</a:t>
            </a:r>
            <a:endParaRPr lang="ja-JP" altLang="ja-JP" sz="4000" kern="100">
              <a:effectLst/>
              <a:latin typeface="Century" panose="02040604050505020304" pitchFamily="18" charset="0"/>
              <a:ea typeface="ＭＳ 明朝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093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A0530E-19F5-4B52-8A47-28A2CA573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001"/>
            <a:ext cx="10515600" cy="1682750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きこえる人と話すとき、</a:t>
            </a:r>
            <a:br>
              <a:rPr kumimoji="1" lang="en-US" altLang="ja-JP" dirty="0"/>
            </a:br>
            <a:r>
              <a:rPr kumimoji="1" lang="ja-JP" altLang="en-US" dirty="0"/>
              <a:t>“こんな機械があったらいいのに”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5A9F39-BE55-4E5E-A7BB-B84427289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" y="3073400"/>
            <a:ext cx="10515600" cy="3657599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たとえばこんなとき</a:t>
            </a:r>
            <a:r>
              <a:rPr kumimoji="1" lang="en-US" altLang="ja-JP" dirty="0"/>
              <a:t>…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・飲食店でドリンクバーやスープバーについて声で説明されている。</a:t>
            </a: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  <a:p>
            <a:pPr marL="0" indent="0">
              <a:buNone/>
            </a:pPr>
            <a:r>
              <a:rPr kumimoji="1" lang="ja-JP" altLang="en-US" dirty="0"/>
              <a:t>・レストランで「日替わりメニュー」が何かを聞きたい。</a:t>
            </a: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  <a:p>
            <a:pPr marL="0" indent="0">
              <a:buNone/>
            </a:pPr>
            <a:r>
              <a:rPr kumimoji="1" lang="ja-JP" altLang="en-US" dirty="0"/>
              <a:t>・電車の乗り換えについて駅員さんに聞きたい。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吹き出し: 角を丸めた四角形 3">
            <a:extLst>
              <a:ext uri="{FF2B5EF4-FFF2-40B4-BE49-F238E27FC236}">
                <a16:creationId xmlns:a16="http://schemas.microsoft.com/office/drawing/2014/main" id="{D1A6C049-9974-4210-8910-9ED2EADA931F}"/>
              </a:ext>
            </a:extLst>
          </p:cNvPr>
          <p:cNvSpPr/>
          <p:nvPr/>
        </p:nvSpPr>
        <p:spPr>
          <a:xfrm>
            <a:off x="7877175" y="1746250"/>
            <a:ext cx="4038600" cy="1682750"/>
          </a:xfrm>
          <a:prstGeom prst="wedgeRoundRectCallout">
            <a:avLst>
              <a:gd name="adj1" fmla="val -42214"/>
              <a:gd name="adj2" fmla="val 77655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・相手の話を聞く</a:t>
            </a:r>
            <a:endParaRPr lang="en-US" altLang="ja-JP" sz="28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28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・自分が話す</a:t>
            </a:r>
            <a:endParaRPr kumimoji="1" lang="en-US" altLang="ja-JP" sz="28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8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どちらも考えてみよう</a:t>
            </a:r>
            <a:endParaRPr kumimoji="1" lang="ja-JP" altLang="en-US" sz="28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103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8FD6BB-2DF3-4B88-BF80-F3BDB268A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音声認識の最先端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4A301B-DACB-4AC0-924D-B3A7A2588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〈</a:t>
            </a:r>
            <a:r>
              <a:rPr kumimoji="1" lang="ja-JP" altLang="en-US" dirty="0"/>
              <a:t>透明な字幕システム</a:t>
            </a:r>
            <a:r>
              <a:rPr kumimoji="1" lang="en-US" altLang="ja-JP" dirty="0"/>
              <a:t>〉</a:t>
            </a:r>
            <a:endParaRPr kumimoji="1" lang="ja-JP" altLang="en-US" dirty="0"/>
          </a:p>
        </p:txBody>
      </p:sp>
      <p:pic>
        <p:nvPicPr>
          <p:cNvPr id="5" name="図 4" descr="人, 屋内, 女性, 窓 が含まれている画像&#10;&#10;自動的に生成された説明">
            <a:extLst>
              <a:ext uri="{FF2B5EF4-FFF2-40B4-BE49-F238E27FC236}">
                <a16:creationId xmlns:a16="http://schemas.microsoft.com/office/drawing/2014/main" id="{AFEF29CA-7889-4D4B-A7C6-9A246F2C1C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075" y="1718826"/>
            <a:ext cx="6545489" cy="456493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6E0492C-E47B-4967-A53B-B963F2DA3345}"/>
              </a:ext>
            </a:extLst>
          </p:cNvPr>
          <p:cNvSpPr txBox="1"/>
          <p:nvPr/>
        </p:nvSpPr>
        <p:spPr>
          <a:xfrm>
            <a:off x="5314950" y="6492875"/>
            <a:ext cx="6877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1800" u="sng" kern="100" dirty="0">
                <a:solidFill>
                  <a:srgbClr val="0563C1"/>
                </a:solidFill>
                <a:effectLst/>
                <a:latin typeface="ＭＳ 明朝" panose="02020609040205080304" pitchFamily="17" charset="-128"/>
                <a:ea typeface="游明朝" panose="02020400000000000000" pitchFamily="18" charset="-128"/>
                <a:cs typeface="Times New Roman" panose="02020603050405020304" pitchFamily="18" charset="0"/>
                <a:hlinkClick r:id="rId3"/>
              </a:rPr>
              <a:t>https://www.news24.jp/articles/2021/08/24/07928555.html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31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4B94E6-C38F-4D49-B84D-DFCC2A78C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音声認識の最先端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CFBD53-61C0-4CD0-8E20-59B800F49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0775" y="2147172"/>
            <a:ext cx="5781675" cy="344574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・マイクに向かって話した言葉が透明な壁に映し出される。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・相手だけではなく、自分も話した言葉が見える。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・マイクは</a:t>
            </a:r>
            <a:r>
              <a:rPr kumimoji="1" lang="en-US" altLang="ja-JP" dirty="0"/>
              <a:t>1</a:t>
            </a:r>
            <a:r>
              <a:rPr kumimoji="1" lang="ja-JP" altLang="en-US" dirty="0"/>
              <a:t>つ。</a:t>
            </a:r>
          </a:p>
        </p:txBody>
      </p:sp>
      <p:pic>
        <p:nvPicPr>
          <p:cNvPr id="4" name="図 3" descr="人, 屋内, 女性, 窓 が含まれている画像&#10;&#10;自動的に生成された説明">
            <a:extLst>
              <a:ext uri="{FF2B5EF4-FFF2-40B4-BE49-F238E27FC236}">
                <a16:creationId xmlns:a16="http://schemas.microsoft.com/office/drawing/2014/main" id="{F8AE7202-BD5E-4BD2-BAE5-9A6731B79B3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03" t="39123"/>
          <a:stretch/>
        </p:blipFill>
        <p:spPr>
          <a:xfrm>
            <a:off x="123824" y="2141537"/>
            <a:ext cx="5583465" cy="344574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38018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DBF978-95AF-4767-BE71-A4AAA6EB0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55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さっきの音声認識</a:t>
            </a:r>
            <a:r>
              <a:rPr lang="ja-JP" altLang="en-US" dirty="0"/>
              <a:t>の、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CC4224-4F19-4DAA-91A5-5AD2DFB639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1512" y="1162050"/>
            <a:ext cx="4921249" cy="113347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2800" dirty="0"/>
              <a:t>スマートフォンの音声認識より</a:t>
            </a:r>
            <a:endParaRPr kumimoji="1" lang="en-US" altLang="ja-JP" sz="2800" dirty="0"/>
          </a:p>
          <a:p>
            <a:r>
              <a:rPr kumimoji="1" lang="ja-JP" altLang="en-US" sz="2800" dirty="0"/>
              <a:t>良いところは？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FD1F0B2-CA97-4C4F-9140-6D07258FF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6700" y="2505074"/>
            <a:ext cx="5730875" cy="4257675"/>
          </a:xfrm>
          <a:ln>
            <a:solidFill>
              <a:schemeClr val="tx1"/>
            </a:solidFill>
          </a:ln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78556F6-A59C-4412-BD36-02E119EA80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91263" y="1162050"/>
            <a:ext cx="5492748" cy="113347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2800" dirty="0"/>
              <a:t>もっとこうしてほしい、ところは？</a:t>
            </a:r>
            <a:endParaRPr kumimoji="1" lang="en-US" altLang="ja-JP" sz="2800" dirty="0"/>
          </a:p>
          <a:p>
            <a:r>
              <a:rPr lang="ja-JP" altLang="en-US" sz="2800" dirty="0"/>
              <a:t>自分が話すときはこれで大丈夫？</a:t>
            </a:r>
            <a:endParaRPr kumimoji="1" lang="ja-JP" altLang="en-US" sz="2800" dirty="0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8E47E9F-C244-47A9-9D4B-0F03C234E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730874" cy="4257674"/>
          </a:xfrm>
          <a:ln>
            <a:solidFill>
              <a:schemeClr val="tx1"/>
            </a:solidFill>
          </a:ln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8645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53BACF-A1A7-4EFB-84E0-4A89F4131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0"/>
            <a:ext cx="10515600" cy="1325563"/>
          </a:xfrm>
        </p:spPr>
        <p:txBody>
          <a:bodyPr/>
          <a:lstStyle/>
          <a:p>
            <a:r>
              <a:rPr lang="ja-JP" altLang="en-US" dirty="0"/>
              <a:t>手話の読み取りシステム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B0FDB0-F941-4624-8318-B98F3B3D6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1063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err="1"/>
              <a:t>SureTalk</a:t>
            </a:r>
            <a:r>
              <a:rPr kumimoji="1" lang="en-US" altLang="ja-JP" dirty="0"/>
              <a:t>(</a:t>
            </a:r>
            <a:r>
              <a:rPr kumimoji="1" lang="ja-JP" altLang="en-US" dirty="0"/>
              <a:t>ソフトバンクが開発中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pic>
        <p:nvPicPr>
          <p:cNvPr id="4" name="オンライン メディア 3" title="SureTalk 実際のデモの様子">
            <a:hlinkClick r:id="" action="ppaction://media"/>
            <a:extLst>
              <a:ext uri="{FF2B5EF4-FFF2-40B4-BE49-F238E27FC236}">
                <a16:creationId xmlns:a16="http://schemas.microsoft.com/office/drawing/2014/main" id="{FF648CB4-B7F0-44E4-96E2-AB342EC6464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86012" y="1610614"/>
            <a:ext cx="9219976" cy="5209286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F3188A4-22EA-4A76-974F-29296BA2572F}"/>
              </a:ext>
            </a:extLst>
          </p:cNvPr>
          <p:cNvSpPr txBox="1"/>
          <p:nvPr/>
        </p:nvSpPr>
        <p:spPr>
          <a:xfrm>
            <a:off x="6219826" y="914091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u="sng" kern="100" dirty="0">
                <a:solidFill>
                  <a:srgbClr val="0563C1"/>
                </a:solidFill>
                <a:effectLst/>
                <a:latin typeface="ＭＳ 明朝" panose="02020609040205080304" pitchFamily="17" charset="-128"/>
                <a:ea typeface="游明朝" panose="02020400000000000000" pitchFamily="18" charset="-128"/>
                <a:cs typeface="Times New Roman" panose="02020603050405020304" pitchFamily="18" charset="0"/>
                <a:hlinkClick r:id="rId4"/>
              </a:rPr>
              <a:t>https://www.softbank.jp/sbnews/entry/20210728_01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17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9BAAE6-B77F-4160-8884-8471FD8B3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675" y="0"/>
            <a:ext cx="10515600" cy="1325563"/>
          </a:xfrm>
        </p:spPr>
        <p:txBody>
          <a:bodyPr/>
          <a:lstStyle/>
          <a:p>
            <a:r>
              <a:rPr lang="ja-JP" altLang="en-US" dirty="0"/>
              <a:t>手話の読み取りシステム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F193DB1-F5E4-498A-9914-AF5850D2C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07285"/>
            <a:ext cx="10515600" cy="538163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・手話で話す場合は、ゆっくりはっきりやる必要がある。</a:t>
            </a:r>
            <a:endParaRPr kumimoji="1" lang="en-US" altLang="ja-JP" dirty="0"/>
          </a:p>
        </p:txBody>
      </p:sp>
      <p:pic>
        <p:nvPicPr>
          <p:cNvPr id="1026" name="Picture 2" descr="画面上に手話や音声の内容をテキストで表示。場所も時間も制限なく利用可能なコミュニケーションツール">
            <a:extLst>
              <a:ext uri="{FF2B5EF4-FFF2-40B4-BE49-F238E27FC236}">
                <a16:creationId xmlns:a16="http://schemas.microsoft.com/office/drawing/2014/main" id="{69FAB931-70DC-4207-BEA5-5A062B155F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873" y="1028700"/>
            <a:ext cx="10036253" cy="5078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2633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DBF978-95AF-4767-BE71-A4AAA6EB0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55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さっきの動画を見て</a:t>
            </a:r>
            <a:r>
              <a:rPr lang="ja-JP" altLang="en-US" dirty="0"/>
              <a:t>、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CC4224-4F19-4DAA-91A5-5AD2DFB639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8014" y="1231699"/>
            <a:ext cx="3728245" cy="571499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2800" dirty="0"/>
              <a:t>良いと思ったところは？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FD1F0B2-CA97-4C4F-9140-6D07258FF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6700" y="1990726"/>
            <a:ext cx="5730875" cy="4772024"/>
          </a:xfrm>
          <a:ln>
            <a:solidFill>
              <a:schemeClr val="tx1"/>
            </a:solidFill>
          </a:ln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78556F6-A59C-4412-BD36-02E119EA80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77805" y="1231697"/>
            <a:ext cx="4919663" cy="57150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2800" dirty="0"/>
              <a:t>もっとこうしてほしい、ところは？</a:t>
            </a:r>
            <a:endParaRPr kumimoji="1" lang="en-US" altLang="ja-JP" sz="2800" dirty="0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8E47E9F-C244-47A9-9D4B-0F03C234E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990725"/>
            <a:ext cx="5730874" cy="4772024"/>
          </a:xfrm>
          <a:ln>
            <a:solidFill>
              <a:schemeClr val="tx1"/>
            </a:solidFill>
          </a:ln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4449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C3FF8E-C43B-4ED2-B1A4-1AFC6F0C0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最先端の機械を使ってもまだ十分ではない。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59F711-7986-4F0B-AB98-CD428504E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では、きこえる人と話すときにはどんな方法が他に考えられるだろうか。</a:t>
            </a:r>
          </a:p>
        </p:txBody>
      </p:sp>
    </p:spTree>
    <p:extLst>
      <p:ext uri="{BB962C8B-B14F-4D97-AF65-F5344CB8AC3E}">
        <p14:creationId xmlns:p14="http://schemas.microsoft.com/office/powerpoint/2010/main" val="2513128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8607DA8DC66104293A043B8AD2EE2B4" ma:contentTypeVersion="8" ma:contentTypeDescription="新しいドキュメントを作成します。" ma:contentTypeScope="" ma:versionID="d5c008b788630b37a5786b8499a8e887">
  <xsd:schema xmlns:xsd="http://www.w3.org/2001/XMLSchema" xmlns:xs="http://www.w3.org/2001/XMLSchema" xmlns:p="http://schemas.microsoft.com/office/2006/metadata/properties" xmlns:ns2="329b4cf3-bef7-41bb-98f1-fb04074954c4" targetNamespace="http://schemas.microsoft.com/office/2006/metadata/properties" ma:root="true" ma:fieldsID="2edc23b31eaaddd4134de7defa388d82" ns2:_="">
    <xsd:import namespace="329b4cf3-bef7-41bb-98f1-fb0407495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9b4cf3-bef7-41bb-98f1-fb04074954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857396-3970-4FBB-9027-94D6AB3076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9b4cf3-bef7-41bb-98f1-fb0407495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6C61C7-4800-40CC-91F3-194A7CF62E3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BABFEC7-7B00-447C-BCA7-E281F7C309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280</Words>
  <Application>Microsoft Macintosh PowerPoint</Application>
  <PresentationFormat>ワイド画面</PresentationFormat>
  <Paragraphs>38</Paragraphs>
  <Slides>10</Slides>
  <Notes>0</Notes>
  <HiddenSlides>0</HiddenSlides>
  <MMClips>1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ＭＳ 明朝</vt:lpstr>
      <vt:lpstr>UD デジタル 教科書体 NK-R</vt:lpstr>
      <vt:lpstr>游明朝</vt:lpstr>
      <vt:lpstr>Arial</vt:lpstr>
      <vt:lpstr>Century</vt:lpstr>
      <vt:lpstr>Office テーマ</vt:lpstr>
      <vt:lpstr>機械があれば十分？</vt:lpstr>
      <vt:lpstr>きこえる人と話すとき、 “こんな機械があったらいいのに”</vt:lpstr>
      <vt:lpstr>音声認識の最先端</vt:lpstr>
      <vt:lpstr>音声認識の最先端</vt:lpstr>
      <vt:lpstr>さっきの音声認識の、</vt:lpstr>
      <vt:lpstr>手話の読み取りシステム</vt:lpstr>
      <vt:lpstr>手話の読み取りシステム</vt:lpstr>
      <vt:lpstr>さっきの動画を見て、</vt:lpstr>
      <vt:lpstr>最先端の機械を使ってもまだ十分ではない。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機械があれば十分？</dc:title>
  <dc:creator>江原 汐音</dc:creator>
  <cp:lastModifiedBy>辻田 望</cp:lastModifiedBy>
  <cp:revision>2</cp:revision>
  <dcterms:created xsi:type="dcterms:W3CDTF">2022-02-01T07:10:23Z</dcterms:created>
  <dcterms:modified xsi:type="dcterms:W3CDTF">2022-03-25T05:41:19Z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0x010100A8607DA8DC66104293A043B8AD2EE2B4</vt:lpwstr>
  </property>
</Properties>
</file>