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5"/>
  </p:handoutMasterIdLst>
  <p:sldIdLst>
    <p:sldId id="256" r:id="rId5"/>
    <p:sldId id="257" r:id="rId6"/>
    <p:sldId id="258" r:id="rId7"/>
    <p:sldId id="267" r:id="rId8"/>
    <p:sldId id="266" r:id="rId9"/>
    <p:sldId id="269" r:id="rId10"/>
    <p:sldId id="270" r:id="rId11"/>
    <p:sldId id="259" r:id="rId12"/>
    <p:sldId id="271" r:id="rId13"/>
    <p:sldId id="274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A76527-9932-433A-AABA-20E71118C2F3}" v="554" dt="2022-02-03T04:23:56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5"/>
  </p:normalViewPr>
  <p:slideViewPr>
    <p:cSldViewPr snapToGrid="0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uchida yusuke" userId="72a133f655b66e53" providerId="LiveId" clId="{F408E4E4-F6F9-4F1D-A1A4-A30DA6FB467E}"/>
    <pc:docChg chg="undo custSel addSld delSld modSld modMainMaster">
      <pc:chgData name="Tsuchida yusuke" userId="72a133f655b66e53" providerId="LiveId" clId="{F408E4E4-F6F9-4F1D-A1A4-A30DA6FB467E}" dt="2022-01-20T06:37:13.959" v="3696" actId="1076"/>
      <pc:docMkLst>
        <pc:docMk/>
      </pc:docMkLst>
      <pc:sldChg chg="delSp modSp new mod">
        <pc:chgData name="Tsuchida yusuke" userId="72a133f655b66e53" providerId="LiveId" clId="{F408E4E4-F6F9-4F1D-A1A4-A30DA6FB467E}" dt="2022-01-18T12:16:38.749" v="30" actId="242"/>
        <pc:sldMkLst>
          <pc:docMk/>
          <pc:sldMk cId="858557350" sldId="256"/>
        </pc:sldMkLst>
        <pc:spChg chg="mod">
          <ac:chgData name="Tsuchida yusuke" userId="72a133f655b66e53" providerId="LiveId" clId="{F408E4E4-F6F9-4F1D-A1A4-A30DA6FB467E}" dt="2022-01-18T12:16:38.749" v="30" actId="242"/>
          <ac:spMkLst>
            <pc:docMk/>
            <pc:sldMk cId="858557350" sldId="256"/>
            <ac:spMk id="2" creationId="{61D6EA5B-75C7-49E7-9CF5-A39E1B029F0D}"/>
          </ac:spMkLst>
        </pc:spChg>
        <pc:spChg chg="del">
          <ac:chgData name="Tsuchida yusuke" userId="72a133f655b66e53" providerId="LiveId" clId="{F408E4E4-F6F9-4F1D-A1A4-A30DA6FB467E}" dt="2022-01-18T12:13:56.941" v="5" actId="478"/>
          <ac:spMkLst>
            <pc:docMk/>
            <pc:sldMk cId="858557350" sldId="256"/>
            <ac:spMk id="3" creationId="{4F194DD5-8B62-443F-AFEF-16BC91CB80DC}"/>
          </ac:spMkLst>
        </pc:spChg>
      </pc:sldChg>
      <pc:sldChg chg="new del">
        <pc:chgData name="Tsuchida yusuke" userId="72a133f655b66e53" providerId="LiveId" clId="{F408E4E4-F6F9-4F1D-A1A4-A30DA6FB467E}" dt="2022-01-18T12:15:02.476" v="9" actId="47"/>
        <pc:sldMkLst>
          <pc:docMk/>
          <pc:sldMk cId="3672272209" sldId="257"/>
        </pc:sldMkLst>
      </pc:sldChg>
      <pc:sldChg chg="addSp delSp modSp new mod">
        <pc:chgData name="Tsuchida yusuke" userId="72a133f655b66e53" providerId="LiveId" clId="{F408E4E4-F6F9-4F1D-A1A4-A30DA6FB467E}" dt="2022-01-18T12:20:58.165" v="263" actId="20577"/>
        <pc:sldMkLst>
          <pc:docMk/>
          <pc:sldMk cId="3996657443" sldId="257"/>
        </pc:sldMkLst>
        <pc:spChg chg="mod">
          <ac:chgData name="Tsuchida yusuke" userId="72a133f655b66e53" providerId="LiveId" clId="{F408E4E4-F6F9-4F1D-A1A4-A30DA6FB467E}" dt="2022-01-18T12:18:31.560" v="87" actId="1076"/>
          <ac:spMkLst>
            <pc:docMk/>
            <pc:sldMk cId="3996657443" sldId="257"/>
            <ac:spMk id="2" creationId="{F019C890-CE71-41B7-9176-3E242E7038AB}"/>
          </ac:spMkLst>
        </pc:spChg>
        <pc:spChg chg="add del mod">
          <ac:chgData name="Tsuchida yusuke" userId="72a133f655b66e53" providerId="LiveId" clId="{F408E4E4-F6F9-4F1D-A1A4-A30DA6FB467E}" dt="2022-01-18T12:20:58.165" v="263" actId="20577"/>
          <ac:spMkLst>
            <pc:docMk/>
            <pc:sldMk cId="3996657443" sldId="257"/>
            <ac:spMk id="3" creationId="{C2BD4C97-3947-44B4-9398-F2E51400C411}"/>
          </ac:spMkLst>
        </pc:spChg>
        <pc:spChg chg="add mod">
          <ac:chgData name="Tsuchida yusuke" userId="72a133f655b66e53" providerId="LiveId" clId="{F408E4E4-F6F9-4F1D-A1A4-A30DA6FB467E}" dt="2022-01-18T12:20:21.401" v="206" actId="1076"/>
          <ac:spMkLst>
            <pc:docMk/>
            <pc:sldMk cId="3996657443" sldId="257"/>
            <ac:spMk id="6" creationId="{94EE8D76-6407-43FB-BBD8-2BE4237F0E55}"/>
          </ac:spMkLst>
        </pc:spChg>
        <pc:spChg chg="add mod">
          <ac:chgData name="Tsuchida yusuke" userId="72a133f655b66e53" providerId="LiveId" clId="{F408E4E4-F6F9-4F1D-A1A4-A30DA6FB467E}" dt="2022-01-18T12:20:36.924" v="219" actId="20577"/>
          <ac:spMkLst>
            <pc:docMk/>
            <pc:sldMk cId="3996657443" sldId="257"/>
            <ac:spMk id="9" creationId="{5ED3EC30-5E0B-487A-90BA-E9AA3EFDF85E}"/>
          </ac:spMkLst>
        </pc:spChg>
        <pc:spChg chg="add mod">
          <ac:chgData name="Tsuchida yusuke" userId="72a133f655b66e53" providerId="LiveId" clId="{F408E4E4-F6F9-4F1D-A1A4-A30DA6FB467E}" dt="2022-01-18T12:20:47.052" v="235" actId="20577"/>
          <ac:spMkLst>
            <pc:docMk/>
            <pc:sldMk cId="3996657443" sldId="257"/>
            <ac:spMk id="10" creationId="{64D372C8-477D-41D9-8CCC-FEF716B04DF3}"/>
          </ac:spMkLst>
        </pc:spChg>
        <pc:picChg chg="add mod">
          <ac:chgData name="Tsuchida yusuke" userId="72a133f655b66e53" providerId="LiveId" clId="{F408E4E4-F6F9-4F1D-A1A4-A30DA6FB467E}" dt="2022-01-18T12:19:50.659" v="182" actId="1076"/>
          <ac:picMkLst>
            <pc:docMk/>
            <pc:sldMk cId="3996657443" sldId="257"/>
            <ac:picMk id="4" creationId="{88837191-3D43-409C-8DCD-00D08031F76D}"/>
          </ac:picMkLst>
        </pc:picChg>
        <pc:picChg chg="add mod">
          <ac:chgData name="Tsuchida yusuke" userId="72a133f655b66e53" providerId="LiveId" clId="{F408E4E4-F6F9-4F1D-A1A4-A30DA6FB467E}" dt="2022-01-18T12:19:56.082" v="184" actId="1076"/>
          <ac:picMkLst>
            <pc:docMk/>
            <pc:sldMk cId="3996657443" sldId="257"/>
            <ac:picMk id="5" creationId="{95E86718-F3BB-4769-BB53-6F0EBD7666EE}"/>
          </ac:picMkLst>
        </pc:picChg>
        <pc:picChg chg="add mod">
          <ac:chgData name="Tsuchida yusuke" userId="72a133f655b66e53" providerId="LiveId" clId="{F408E4E4-F6F9-4F1D-A1A4-A30DA6FB467E}" dt="2022-01-18T12:19:48.890" v="181" actId="1076"/>
          <ac:picMkLst>
            <pc:docMk/>
            <pc:sldMk cId="3996657443" sldId="257"/>
            <ac:picMk id="1026" creationId="{591A8B90-9B8B-4139-BFF4-ACAF49313DA8}"/>
          </ac:picMkLst>
        </pc:picChg>
        <pc:picChg chg="add mod">
          <ac:chgData name="Tsuchida yusuke" userId="72a133f655b66e53" providerId="LiveId" clId="{F408E4E4-F6F9-4F1D-A1A4-A30DA6FB467E}" dt="2022-01-18T12:19:41.346" v="178" actId="1076"/>
          <ac:picMkLst>
            <pc:docMk/>
            <pc:sldMk cId="3996657443" sldId="257"/>
            <ac:picMk id="1028" creationId="{65403D36-105E-43CB-A301-6FF0C0680A1E}"/>
          </ac:picMkLst>
        </pc:picChg>
      </pc:sldChg>
      <pc:sldChg chg="addSp delSp modSp new mod modAnim">
        <pc:chgData name="Tsuchida yusuke" userId="72a133f655b66e53" providerId="LiveId" clId="{F408E4E4-F6F9-4F1D-A1A4-A30DA6FB467E}" dt="2022-01-18T12:26:11.185" v="619"/>
        <pc:sldMkLst>
          <pc:docMk/>
          <pc:sldMk cId="2765656794" sldId="258"/>
        </pc:sldMkLst>
        <pc:spChg chg="del">
          <ac:chgData name="Tsuchida yusuke" userId="72a133f655b66e53" providerId="LiveId" clId="{F408E4E4-F6F9-4F1D-A1A4-A30DA6FB467E}" dt="2022-01-18T12:24:29.221" v="597" actId="478"/>
          <ac:spMkLst>
            <pc:docMk/>
            <pc:sldMk cId="2765656794" sldId="258"/>
            <ac:spMk id="2" creationId="{6CE3F0EB-6D24-4B2A-A117-ECE40DCBD713}"/>
          </ac:spMkLst>
        </pc:spChg>
        <pc:spChg chg="mod">
          <ac:chgData name="Tsuchida yusuke" userId="72a133f655b66e53" providerId="LiveId" clId="{F408E4E4-F6F9-4F1D-A1A4-A30DA6FB467E}" dt="2022-01-18T12:24:37.489" v="603" actId="20577"/>
          <ac:spMkLst>
            <pc:docMk/>
            <pc:sldMk cId="2765656794" sldId="258"/>
            <ac:spMk id="3" creationId="{4736BD23-F404-4DCD-AC60-971C2F27BF56}"/>
          </ac:spMkLst>
        </pc:spChg>
        <pc:picChg chg="add mod">
          <ac:chgData name="Tsuchida yusuke" userId="72a133f655b66e53" providerId="LiveId" clId="{F408E4E4-F6F9-4F1D-A1A4-A30DA6FB467E}" dt="2022-01-18T12:25:33.331" v="614" actId="1076"/>
          <ac:picMkLst>
            <pc:docMk/>
            <pc:sldMk cId="2765656794" sldId="258"/>
            <ac:picMk id="2050" creationId="{879138F9-1FF2-4DDF-9213-78D45D01EC6D}"/>
          </ac:picMkLst>
        </pc:picChg>
        <pc:picChg chg="add mod">
          <ac:chgData name="Tsuchida yusuke" userId="72a133f655b66e53" providerId="LiveId" clId="{F408E4E4-F6F9-4F1D-A1A4-A30DA6FB467E}" dt="2022-01-18T12:25:38.186" v="615" actId="1076"/>
          <ac:picMkLst>
            <pc:docMk/>
            <pc:sldMk cId="2765656794" sldId="258"/>
            <ac:picMk id="2052" creationId="{46EDB1CA-22A0-48E7-9EEB-5D16235A4C37}"/>
          </ac:picMkLst>
        </pc:picChg>
      </pc:sldChg>
      <pc:sldChg chg="new del">
        <pc:chgData name="Tsuchida yusuke" userId="72a133f655b66e53" providerId="LiveId" clId="{F408E4E4-F6F9-4F1D-A1A4-A30DA6FB467E}" dt="2022-01-18T12:15:03.252" v="10" actId="47"/>
        <pc:sldMkLst>
          <pc:docMk/>
          <pc:sldMk cId="3226569302" sldId="258"/>
        </pc:sldMkLst>
      </pc:sldChg>
      <pc:sldChg chg="addSp delSp modSp new mod">
        <pc:chgData name="Tsuchida yusuke" userId="72a133f655b66e53" providerId="LiveId" clId="{F408E4E4-F6F9-4F1D-A1A4-A30DA6FB467E}" dt="2022-01-18T13:02:43.167" v="2098" actId="20577"/>
        <pc:sldMkLst>
          <pc:docMk/>
          <pc:sldMk cId="2891907050" sldId="259"/>
        </pc:sldMkLst>
        <pc:spChg chg="mod">
          <ac:chgData name="Tsuchida yusuke" userId="72a133f655b66e53" providerId="LiveId" clId="{F408E4E4-F6F9-4F1D-A1A4-A30DA6FB467E}" dt="2022-01-18T12:38:48.987" v="786" actId="20577"/>
          <ac:spMkLst>
            <pc:docMk/>
            <pc:sldMk cId="2891907050" sldId="259"/>
            <ac:spMk id="2" creationId="{1A9C4244-C47D-4814-8DA6-AE4C8221F78B}"/>
          </ac:spMkLst>
        </pc:spChg>
        <pc:spChg chg="del mod">
          <ac:chgData name="Tsuchida yusuke" userId="72a133f655b66e53" providerId="LiveId" clId="{F408E4E4-F6F9-4F1D-A1A4-A30DA6FB467E}" dt="2022-01-18T12:35:43.949" v="709" actId="478"/>
          <ac:spMkLst>
            <pc:docMk/>
            <pc:sldMk cId="2891907050" sldId="259"/>
            <ac:spMk id="3" creationId="{80869203-1F40-4DE2-826A-196337DB1CC4}"/>
          </ac:spMkLst>
        </pc:spChg>
        <pc:spChg chg="add mod">
          <ac:chgData name="Tsuchida yusuke" userId="72a133f655b66e53" providerId="LiveId" clId="{F408E4E4-F6F9-4F1D-A1A4-A30DA6FB467E}" dt="2022-01-18T13:02:43.167" v="2098" actId="20577"/>
          <ac:spMkLst>
            <pc:docMk/>
            <pc:sldMk cId="2891907050" sldId="259"/>
            <ac:spMk id="5" creationId="{D9E5DA1F-F643-4414-A1DE-AD661216A7CC}"/>
          </ac:spMkLst>
        </pc:spChg>
        <pc:picChg chg="add mod">
          <ac:chgData name="Tsuchida yusuke" userId="72a133f655b66e53" providerId="LiveId" clId="{F408E4E4-F6F9-4F1D-A1A4-A30DA6FB467E}" dt="2022-01-18T12:37:50.466" v="744" actId="14100"/>
          <ac:picMkLst>
            <pc:docMk/>
            <pc:sldMk cId="2891907050" sldId="259"/>
            <ac:picMk id="4" creationId="{484AE9FF-CBF6-4D85-B196-67F1C4778866}"/>
          </ac:picMkLst>
        </pc:picChg>
      </pc:sldChg>
      <pc:sldChg chg="addSp delSp modSp add del mod">
        <pc:chgData name="Tsuchida yusuke" userId="72a133f655b66e53" providerId="LiveId" clId="{F408E4E4-F6F9-4F1D-A1A4-A30DA6FB467E}" dt="2022-01-18T12:38:56.218" v="789" actId="47"/>
        <pc:sldMkLst>
          <pc:docMk/>
          <pc:sldMk cId="269290616" sldId="260"/>
        </pc:sldMkLst>
        <pc:picChg chg="add del mod modCrop">
          <ac:chgData name="Tsuchida yusuke" userId="72a133f655b66e53" providerId="LiveId" clId="{F408E4E4-F6F9-4F1D-A1A4-A30DA6FB467E}" dt="2022-01-18T12:37:09.148" v="731" actId="21"/>
          <ac:picMkLst>
            <pc:docMk/>
            <pc:sldMk cId="269290616" sldId="260"/>
            <ac:picMk id="4" creationId="{AAB77626-6F28-4828-A2C5-5B183AE74AD0}"/>
          </ac:picMkLst>
        </pc:picChg>
        <pc:picChg chg="add del mod modCrop">
          <ac:chgData name="Tsuchida yusuke" userId="72a133f655b66e53" providerId="LiveId" clId="{F408E4E4-F6F9-4F1D-A1A4-A30DA6FB467E}" dt="2022-01-18T12:37:54.562" v="746" actId="21"/>
          <ac:picMkLst>
            <pc:docMk/>
            <pc:sldMk cId="269290616" sldId="260"/>
            <ac:picMk id="6" creationId="{18D78B00-40C5-4F33-B6C9-682C5077B3FE}"/>
          </ac:picMkLst>
        </pc:picChg>
      </pc:sldChg>
      <pc:sldChg chg="addSp delSp modSp add mod modAnim">
        <pc:chgData name="Tsuchida yusuke" userId="72a133f655b66e53" providerId="LiveId" clId="{F408E4E4-F6F9-4F1D-A1A4-A30DA6FB467E}" dt="2022-01-18T13:20:33.738" v="2904"/>
        <pc:sldMkLst>
          <pc:docMk/>
          <pc:sldMk cId="695394674" sldId="261"/>
        </pc:sldMkLst>
        <pc:spChg chg="mod">
          <ac:chgData name="Tsuchida yusuke" userId="72a133f655b66e53" providerId="LiveId" clId="{F408E4E4-F6F9-4F1D-A1A4-A30DA6FB467E}" dt="2022-01-18T12:38:51.964" v="788" actId="20577"/>
          <ac:spMkLst>
            <pc:docMk/>
            <pc:sldMk cId="695394674" sldId="261"/>
            <ac:spMk id="2" creationId="{1A9C4244-C47D-4814-8DA6-AE4C8221F78B}"/>
          </ac:spMkLst>
        </pc:spChg>
        <pc:spChg chg="add del mod">
          <ac:chgData name="Tsuchida yusuke" userId="72a133f655b66e53" providerId="LiveId" clId="{F408E4E4-F6F9-4F1D-A1A4-A30DA6FB467E}" dt="2022-01-18T13:00:51.533" v="1956" actId="11529"/>
          <ac:spMkLst>
            <pc:docMk/>
            <pc:sldMk cId="695394674" sldId="261"/>
            <ac:spMk id="3" creationId="{CC034DBE-D104-4743-996C-C2F04B8A5C55}"/>
          </ac:spMkLst>
        </pc:spChg>
        <pc:spChg chg="add mod">
          <ac:chgData name="Tsuchida yusuke" userId="72a133f655b66e53" providerId="LiveId" clId="{F408E4E4-F6F9-4F1D-A1A4-A30DA6FB467E}" dt="2022-01-18T13:03:20.794" v="2204" actId="1076"/>
          <ac:spMkLst>
            <pc:docMk/>
            <pc:sldMk cId="695394674" sldId="261"/>
            <ac:spMk id="6" creationId="{0919BD4B-157B-42DF-A94A-157CC591D924}"/>
          </ac:spMkLst>
        </pc:spChg>
        <pc:spChg chg="add mod">
          <ac:chgData name="Tsuchida yusuke" userId="72a133f655b66e53" providerId="LiveId" clId="{F408E4E4-F6F9-4F1D-A1A4-A30DA6FB467E}" dt="2022-01-18T13:20:19.179" v="2901" actId="14100"/>
          <ac:spMkLst>
            <pc:docMk/>
            <pc:sldMk cId="695394674" sldId="261"/>
            <ac:spMk id="7" creationId="{B2444FED-558F-4AB8-8385-A15FE855F0BD}"/>
          </ac:spMkLst>
        </pc:spChg>
        <pc:picChg chg="del">
          <ac:chgData name="Tsuchida yusuke" userId="72a133f655b66e53" providerId="LiveId" clId="{F408E4E4-F6F9-4F1D-A1A4-A30DA6FB467E}" dt="2022-01-18T12:38:07.595" v="749" actId="478"/>
          <ac:picMkLst>
            <pc:docMk/>
            <pc:sldMk cId="695394674" sldId="261"/>
            <ac:picMk id="4" creationId="{484AE9FF-CBF6-4D85-B196-67F1C4778866}"/>
          </ac:picMkLst>
        </pc:picChg>
        <pc:picChg chg="add mod">
          <ac:chgData name="Tsuchida yusuke" userId="72a133f655b66e53" providerId="LiveId" clId="{F408E4E4-F6F9-4F1D-A1A4-A30DA6FB467E}" dt="2022-01-18T12:38:13.739" v="750" actId="14100"/>
          <ac:picMkLst>
            <pc:docMk/>
            <pc:sldMk cId="695394674" sldId="261"/>
            <ac:picMk id="5" creationId="{D5FC84BA-C277-46E7-8E90-65BE5C62A9D8}"/>
          </ac:picMkLst>
        </pc:picChg>
      </pc:sldChg>
      <pc:sldChg chg="addSp delSp modSp new mod modAnim">
        <pc:chgData name="Tsuchida yusuke" userId="72a133f655b66e53" providerId="LiveId" clId="{F408E4E4-F6F9-4F1D-A1A4-A30DA6FB467E}" dt="2022-01-18T12:59:34.977" v="1952"/>
        <pc:sldMkLst>
          <pc:docMk/>
          <pc:sldMk cId="2584251538" sldId="262"/>
        </pc:sldMkLst>
        <pc:spChg chg="mod">
          <ac:chgData name="Tsuchida yusuke" userId="72a133f655b66e53" providerId="LiveId" clId="{F408E4E4-F6F9-4F1D-A1A4-A30DA6FB467E}" dt="2022-01-18T12:43:39.903" v="1124" actId="20577"/>
          <ac:spMkLst>
            <pc:docMk/>
            <pc:sldMk cId="2584251538" sldId="262"/>
            <ac:spMk id="2" creationId="{8EA46194-6DF5-4C3D-A433-D4146608766E}"/>
          </ac:spMkLst>
        </pc:spChg>
        <pc:spChg chg="mod">
          <ac:chgData name="Tsuchida yusuke" userId="72a133f655b66e53" providerId="LiveId" clId="{F408E4E4-F6F9-4F1D-A1A4-A30DA6FB467E}" dt="2022-01-18T12:46:53.235" v="1392" actId="1582"/>
          <ac:spMkLst>
            <pc:docMk/>
            <pc:sldMk cId="2584251538" sldId="262"/>
            <ac:spMk id="3" creationId="{14E412F9-4572-493E-A03B-9567B84817F3}"/>
          </ac:spMkLst>
        </pc:spChg>
        <pc:spChg chg="add mod">
          <ac:chgData name="Tsuchida yusuke" userId="72a133f655b66e53" providerId="LiveId" clId="{F408E4E4-F6F9-4F1D-A1A4-A30DA6FB467E}" dt="2022-01-18T12:55:26.765" v="1727" actId="164"/>
          <ac:spMkLst>
            <pc:docMk/>
            <pc:sldMk cId="2584251538" sldId="262"/>
            <ac:spMk id="4" creationId="{DE49E4F6-646E-41EC-AA2D-060E1C2F836F}"/>
          </ac:spMkLst>
        </pc:spChg>
        <pc:spChg chg="add mod ord">
          <ac:chgData name="Tsuchida yusuke" userId="72a133f655b66e53" providerId="LiveId" clId="{F408E4E4-F6F9-4F1D-A1A4-A30DA6FB467E}" dt="2022-01-18T12:55:26.765" v="1727" actId="164"/>
          <ac:spMkLst>
            <pc:docMk/>
            <pc:sldMk cId="2584251538" sldId="262"/>
            <ac:spMk id="5" creationId="{5D9FD57A-4F24-49EE-8356-0C924240D88F}"/>
          </ac:spMkLst>
        </pc:spChg>
        <pc:spChg chg="add mod">
          <ac:chgData name="Tsuchida yusuke" userId="72a133f655b66e53" providerId="LiveId" clId="{F408E4E4-F6F9-4F1D-A1A4-A30DA6FB467E}" dt="2022-01-18T12:58:43.558" v="1944" actId="20577"/>
          <ac:spMkLst>
            <pc:docMk/>
            <pc:sldMk cId="2584251538" sldId="262"/>
            <ac:spMk id="6" creationId="{FAE38781-C655-4C51-940B-4261BD5E89E8}"/>
          </ac:spMkLst>
        </pc:spChg>
        <pc:spChg chg="add mod">
          <ac:chgData name="Tsuchida yusuke" userId="72a133f655b66e53" providerId="LiveId" clId="{F408E4E4-F6F9-4F1D-A1A4-A30DA6FB467E}" dt="2022-01-18T12:56:58.715" v="1744" actId="164"/>
          <ac:spMkLst>
            <pc:docMk/>
            <pc:sldMk cId="2584251538" sldId="262"/>
            <ac:spMk id="8" creationId="{B3FC5D94-9D21-4D2F-9303-D3CC2238857B}"/>
          </ac:spMkLst>
        </pc:spChg>
        <pc:spChg chg="add mod">
          <ac:chgData name="Tsuchida yusuke" userId="72a133f655b66e53" providerId="LiveId" clId="{F408E4E4-F6F9-4F1D-A1A4-A30DA6FB467E}" dt="2022-01-18T12:55:26.765" v="1727" actId="164"/>
          <ac:spMkLst>
            <pc:docMk/>
            <pc:sldMk cId="2584251538" sldId="262"/>
            <ac:spMk id="9" creationId="{D32AC569-C871-4CD4-BF9A-1977AD5DCEA0}"/>
          </ac:spMkLst>
        </pc:spChg>
        <pc:spChg chg="add mod">
          <ac:chgData name="Tsuchida yusuke" userId="72a133f655b66e53" providerId="LiveId" clId="{F408E4E4-F6F9-4F1D-A1A4-A30DA6FB467E}" dt="2022-01-18T12:56:58.715" v="1744" actId="164"/>
          <ac:spMkLst>
            <pc:docMk/>
            <pc:sldMk cId="2584251538" sldId="262"/>
            <ac:spMk id="10" creationId="{21BEE41D-3AD6-4C03-B484-B427C1D6AB11}"/>
          </ac:spMkLst>
        </pc:spChg>
        <pc:spChg chg="add del mod">
          <ac:chgData name="Tsuchida yusuke" userId="72a133f655b66e53" providerId="LiveId" clId="{F408E4E4-F6F9-4F1D-A1A4-A30DA6FB467E}" dt="2022-01-18T12:54:36.901" v="1717"/>
          <ac:spMkLst>
            <pc:docMk/>
            <pc:sldMk cId="2584251538" sldId="262"/>
            <ac:spMk id="11" creationId="{A5BB7C26-35DC-4478-B4D6-0703ADDE35F6}"/>
          </ac:spMkLst>
        </pc:spChg>
        <pc:spChg chg="add del mod">
          <ac:chgData name="Tsuchida yusuke" userId="72a133f655b66e53" providerId="LiveId" clId="{F408E4E4-F6F9-4F1D-A1A4-A30DA6FB467E}" dt="2022-01-18T12:54:36.901" v="1717"/>
          <ac:spMkLst>
            <pc:docMk/>
            <pc:sldMk cId="2584251538" sldId="262"/>
            <ac:spMk id="12" creationId="{E3E8EB2C-4EC4-4A6B-9499-7443570C96B9}"/>
          </ac:spMkLst>
        </pc:spChg>
        <pc:spChg chg="add mod">
          <ac:chgData name="Tsuchida yusuke" userId="72a133f655b66e53" providerId="LiveId" clId="{F408E4E4-F6F9-4F1D-A1A4-A30DA6FB467E}" dt="2022-01-18T12:55:26.765" v="1727" actId="164"/>
          <ac:spMkLst>
            <pc:docMk/>
            <pc:sldMk cId="2584251538" sldId="262"/>
            <ac:spMk id="13" creationId="{1F148D6F-61E9-4EAB-9E09-4034E2BFED8B}"/>
          </ac:spMkLst>
        </pc:spChg>
        <pc:spChg chg="add mod">
          <ac:chgData name="Tsuchida yusuke" userId="72a133f655b66e53" providerId="LiveId" clId="{F408E4E4-F6F9-4F1D-A1A4-A30DA6FB467E}" dt="2022-01-18T12:55:26.765" v="1727" actId="164"/>
          <ac:spMkLst>
            <pc:docMk/>
            <pc:sldMk cId="2584251538" sldId="262"/>
            <ac:spMk id="14" creationId="{42841756-84C1-4EE3-B1F9-2CB15E491DFF}"/>
          </ac:spMkLst>
        </pc:spChg>
        <pc:spChg chg="add mod">
          <ac:chgData name="Tsuchida yusuke" userId="72a133f655b66e53" providerId="LiveId" clId="{F408E4E4-F6F9-4F1D-A1A4-A30DA6FB467E}" dt="2022-01-18T12:55:26.765" v="1727" actId="164"/>
          <ac:spMkLst>
            <pc:docMk/>
            <pc:sldMk cId="2584251538" sldId="262"/>
            <ac:spMk id="15" creationId="{DC4AC307-5F2F-47A7-8DFE-86D26F61CDB5}"/>
          </ac:spMkLst>
        </pc:spChg>
        <pc:spChg chg="add mod">
          <ac:chgData name="Tsuchida yusuke" userId="72a133f655b66e53" providerId="LiveId" clId="{F408E4E4-F6F9-4F1D-A1A4-A30DA6FB467E}" dt="2022-01-18T12:55:26.765" v="1727" actId="164"/>
          <ac:spMkLst>
            <pc:docMk/>
            <pc:sldMk cId="2584251538" sldId="262"/>
            <ac:spMk id="16" creationId="{94D2689C-F6D3-4DCE-9EBF-5D01CD2A5A8F}"/>
          </ac:spMkLst>
        </pc:spChg>
        <pc:spChg chg="add mod">
          <ac:chgData name="Tsuchida yusuke" userId="72a133f655b66e53" providerId="LiveId" clId="{F408E4E4-F6F9-4F1D-A1A4-A30DA6FB467E}" dt="2022-01-18T12:55:26.765" v="1727" actId="164"/>
          <ac:spMkLst>
            <pc:docMk/>
            <pc:sldMk cId="2584251538" sldId="262"/>
            <ac:spMk id="17" creationId="{491C7C33-8FBF-4012-AD80-83DFF204BAE2}"/>
          </ac:spMkLst>
        </pc:spChg>
        <pc:grpChg chg="add mod">
          <ac:chgData name="Tsuchida yusuke" userId="72a133f655b66e53" providerId="LiveId" clId="{F408E4E4-F6F9-4F1D-A1A4-A30DA6FB467E}" dt="2022-01-18T12:56:58.715" v="1744" actId="164"/>
          <ac:grpSpMkLst>
            <pc:docMk/>
            <pc:sldMk cId="2584251538" sldId="262"/>
            <ac:grpSpMk id="7" creationId="{0425F198-F1B4-43F7-BC3F-BFFD053AF912}"/>
          </ac:grpSpMkLst>
        </pc:grpChg>
        <pc:grpChg chg="add mod">
          <ac:chgData name="Tsuchida yusuke" userId="72a133f655b66e53" providerId="LiveId" clId="{F408E4E4-F6F9-4F1D-A1A4-A30DA6FB467E}" dt="2022-01-18T12:56:58.715" v="1744" actId="164"/>
          <ac:grpSpMkLst>
            <pc:docMk/>
            <pc:sldMk cId="2584251538" sldId="262"/>
            <ac:grpSpMk id="18" creationId="{F40475B9-A507-4E2C-875E-FAA4033EDD56}"/>
          </ac:grpSpMkLst>
        </pc:grpChg>
        <pc:picChg chg="add del mod">
          <ac:chgData name="Tsuchida yusuke" userId="72a133f655b66e53" providerId="LiveId" clId="{F408E4E4-F6F9-4F1D-A1A4-A30DA6FB467E}" dt="2022-01-18T12:43:31.115" v="1093" actId="478"/>
          <ac:picMkLst>
            <pc:docMk/>
            <pc:sldMk cId="2584251538" sldId="262"/>
            <ac:picMk id="3074" creationId="{C115AE7B-AD36-4365-B351-B787EA7EF482}"/>
          </ac:picMkLst>
        </pc:picChg>
        <pc:picChg chg="add mod">
          <ac:chgData name="Tsuchida yusuke" userId="72a133f655b66e53" providerId="LiveId" clId="{F408E4E4-F6F9-4F1D-A1A4-A30DA6FB467E}" dt="2022-01-18T12:46:56.426" v="1393" actId="1076"/>
          <ac:picMkLst>
            <pc:docMk/>
            <pc:sldMk cId="2584251538" sldId="262"/>
            <ac:picMk id="3076" creationId="{5CBDBA1D-650A-4B8E-A2D2-FC7DDAE720E3}"/>
          </ac:picMkLst>
        </pc:picChg>
        <pc:picChg chg="add del mod">
          <ac:chgData name="Tsuchida yusuke" userId="72a133f655b66e53" providerId="LiveId" clId="{F408E4E4-F6F9-4F1D-A1A4-A30DA6FB467E}" dt="2022-01-18T12:51:39.810" v="1678" actId="478"/>
          <ac:picMkLst>
            <pc:docMk/>
            <pc:sldMk cId="2584251538" sldId="262"/>
            <ac:picMk id="3078" creationId="{0B8EB814-CCB9-4DD4-8198-AF3815F9F8C0}"/>
          </ac:picMkLst>
        </pc:picChg>
      </pc:sldChg>
      <pc:sldChg chg="addSp delSp modSp new mod">
        <pc:chgData name="Tsuchida yusuke" userId="72a133f655b66e53" providerId="LiveId" clId="{F408E4E4-F6F9-4F1D-A1A4-A30DA6FB467E}" dt="2022-01-18T13:18:27.206" v="2765"/>
        <pc:sldMkLst>
          <pc:docMk/>
          <pc:sldMk cId="3638037352" sldId="263"/>
        </pc:sldMkLst>
        <pc:spChg chg="del">
          <ac:chgData name="Tsuchida yusuke" userId="72a133f655b66e53" providerId="LiveId" clId="{F408E4E4-F6F9-4F1D-A1A4-A30DA6FB467E}" dt="2022-01-18T13:12:06.718" v="2263" actId="478"/>
          <ac:spMkLst>
            <pc:docMk/>
            <pc:sldMk cId="3638037352" sldId="263"/>
            <ac:spMk id="2" creationId="{22B9E378-5040-42F6-817F-CFB4A73D9E70}"/>
          </ac:spMkLst>
        </pc:spChg>
        <pc:spChg chg="mod">
          <ac:chgData name="Tsuchida yusuke" userId="72a133f655b66e53" providerId="LiveId" clId="{F408E4E4-F6F9-4F1D-A1A4-A30DA6FB467E}" dt="2022-01-18T13:16:02.715" v="2662" actId="13926"/>
          <ac:spMkLst>
            <pc:docMk/>
            <pc:sldMk cId="3638037352" sldId="263"/>
            <ac:spMk id="3" creationId="{3A6ACEAE-F107-4FF7-81DA-9C0D4D483739}"/>
          </ac:spMkLst>
        </pc:spChg>
        <pc:spChg chg="add mod">
          <ac:chgData name="Tsuchida yusuke" userId="72a133f655b66e53" providerId="LiveId" clId="{F408E4E4-F6F9-4F1D-A1A4-A30DA6FB467E}" dt="2022-01-18T13:16:22.737" v="2665" actId="20577"/>
          <ac:spMkLst>
            <pc:docMk/>
            <pc:sldMk cId="3638037352" sldId="263"/>
            <ac:spMk id="4" creationId="{D524DFC1-0785-4B6F-971D-5189C81FFDE8}"/>
          </ac:spMkLst>
        </pc:spChg>
        <pc:spChg chg="add del mod">
          <ac:chgData name="Tsuchida yusuke" userId="72a133f655b66e53" providerId="LiveId" clId="{F408E4E4-F6F9-4F1D-A1A4-A30DA6FB467E}" dt="2022-01-18T13:18:27.206" v="2765"/>
          <ac:spMkLst>
            <pc:docMk/>
            <pc:sldMk cId="3638037352" sldId="263"/>
            <ac:spMk id="5" creationId="{0992E5D9-9CD2-497B-AC0E-49F4B1CD13A7}"/>
          </ac:spMkLst>
        </pc:spChg>
      </pc:sldChg>
      <pc:sldChg chg="addSp modSp new mod">
        <pc:chgData name="Tsuchida yusuke" userId="72a133f655b66e53" providerId="LiveId" clId="{F408E4E4-F6F9-4F1D-A1A4-A30DA6FB467E}" dt="2022-01-18T13:19:45.544" v="2896" actId="12788"/>
        <pc:sldMkLst>
          <pc:docMk/>
          <pc:sldMk cId="131206053" sldId="264"/>
        </pc:sldMkLst>
        <pc:spChg chg="mod">
          <ac:chgData name="Tsuchida yusuke" userId="72a133f655b66e53" providerId="LiveId" clId="{F408E4E4-F6F9-4F1D-A1A4-A30DA6FB467E}" dt="2022-01-18T13:16:42.343" v="2694" actId="20577"/>
          <ac:spMkLst>
            <pc:docMk/>
            <pc:sldMk cId="131206053" sldId="264"/>
            <ac:spMk id="2" creationId="{60C27261-B3EA-4D51-9B08-69A7EFE9CA9A}"/>
          </ac:spMkLst>
        </pc:spChg>
        <pc:spChg chg="mod">
          <ac:chgData name="Tsuchida yusuke" userId="72a133f655b66e53" providerId="LiveId" clId="{F408E4E4-F6F9-4F1D-A1A4-A30DA6FB467E}" dt="2022-01-18T13:18:22.594" v="2763" actId="14100"/>
          <ac:spMkLst>
            <pc:docMk/>
            <pc:sldMk cId="131206053" sldId="264"/>
            <ac:spMk id="3" creationId="{391D2848-1AC1-482E-B0AD-CC4BB77CCEA7}"/>
          </ac:spMkLst>
        </pc:spChg>
        <pc:spChg chg="add mod">
          <ac:chgData name="Tsuchida yusuke" userId="72a133f655b66e53" providerId="LiveId" clId="{F408E4E4-F6F9-4F1D-A1A4-A30DA6FB467E}" dt="2022-01-18T13:19:45.544" v="2896" actId="12788"/>
          <ac:spMkLst>
            <pc:docMk/>
            <pc:sldMk cId="131206053" sldId="264"/>
            <ac:spMk id="4" creationId="{86D47E8A-82E5-4157-AF5D-BA0828E34973}"/>
          </ac:spMkLst>
        </pc:spChg>
      </pc:sldChg>
      <pc:sldChg chg="addSp modSp new mod">
        <pc:chgData name="Tsuchida yusuke" userId="72a133f655b66e53" providerId="LiveId" clId="{F408E4E4-F6F9-4F1D-A1A4-A30DA6FB467E}" dt="2022-01-20T06:37:13.959" v="3696" actId="1076"/>
        <pc:sldMkLst>
          <pc:docMk/>
          <pc:sldMk cId="1581353249" sldId="265"/>
        </pc:sldMkLst>
        <pc:spChg chg="mod">
          <ac:chgData name="Tsuchida yusuke" userId="72a133f655b66e53" providerId="LiveId" clId="{F408E4E4-F6F9-4F1D-A1A4-A30DA6FB467E}" dt="2022-01-18T13:21:13.398" v="2912" actId="20577"/>
          <ac:spMkLst>
            <pc:docMk/>
            <pc:sldMk cId="1581353249" sldId="265"/>
            <ac:spMk id="2" creationId="{C5854494-4392-4F61-8AE5-BBC33833DA42}"/>
          </ac:spMkLst>
        </pc:spChg>
        <pc:spChg chg="mod">
          <ac:chgData name="Tsuchida yusuke" userId="72a133f655b66e53" providerId="LiveId" clId="{F408E4E4-F6F9-4F1D-A1A4-A30DA6FB467E}" dt="2022-01-20T06:36:29.334" v="3692" actId="115"/>
          <ac:spMkLst>
            <pc:docMk/>
            <pc:sldMk cId="1581353249" sldId="265"/>
            <ac:spMk id="3" creationId="{F107B5B0-2E99-48C4-A715-08033DC1125D}"/>
          </ac:spMkLst>
        </pc:spChg>
        <pc:picChg chg="add mod">
          <ac:chgData name="Tsuchida yusuke" userId="72a133f655b66e53" providerId="LiveId" clId="{F408E4E4-F6F9-4F1D-A1A4-A30DA6FB467E}" dt="2022-01-20T06:37:13.959" v="3696" actId="1076"/>
          <ac:picMkLst>
            <pc:docMk/>
            <pc:sldMk cId="1581353249" sldId="265"/>
            <ac:picMk id="1026" creationId="{B0FF559E-4F8B-42D9-9E30-EBF48EC3F8F2}"/>
          </ac:picMkLst>
        </pc:picChg>
      </pc:sldChg>
      <pc:sldChg chg="modSp new mod">
        <pc:chgData name="Tsuchida yusuke" userId="72a133f655b66e53" providerId="LiveId" clId="{F408E4E4-F6F9-4F1D-A1A4-A30DA6FB467E}" dt="2022-01-18T13:29:49.554" v="3690" actId="20577"/>
        <pc:sldMkLst>
          <pc:docMk/>
          <pc:sldMk cId="3646652219" sldId="266"/>
        </pc:sldMkLst>
        <pc:spChg chg="mod">
          <ac:chgData name="Tsuchida yusuke" userId="72a133f655b66e53" providerId="LiveId" clId="{F408E4E4-F6F9-4F1D-A1A4-A30DA6FB467E}" dt="2022-01-18T13:25:26.111" v="3168" actId="20577"/>
          <ac:spMkLst>
            <pc:docMk/>
            <pc:sldMk cId="3646652219" sldId="266"/>
            <ac:spMk id="2" creationId="{21BA6D64-C1FA-492E-B31C-1CCBA3EE315A}"/>
          </ac:spMkLst>
        </pc:spChg>
        <pc:spChg chg="mod">
          <ac:chgData name="Tsuchida yusuke" userId="72a133f655b66e53" providerId="LiveId" clId="{F408E4E4-F6F9-4F1D-A1A4-A30DA6FB467E}" dt="2022-01-18T13:29:49.554" v="3690" actId="20577"/>
          <ac:spMkLst>
            <pc:docMk/>
            <pc:sldMk cId="3646652219" sldId="266"/>
            <ac:spMk id="3" creationId="{3F2EE797-40B9-4A83-AFAF-DAF935B0EF88}"/>
          </ac:spMkLst>
        </pc:spChg>
      </pc:sldChg>
      <pc:sldMasterChg chg="addSldLayout modSldLayout">
        <pc:chgData name="Tsuchida yusuke" userId="72a133f655b66e53" providerId="LiveId" clId="{F408E4E4-F6F9-4F1D-A1A4-A30DA6FB467E}" dt="2022-01-18T12:16:17.013" v="28" actId="2711"/>
        <pc:sldMasterMkLst>
          <pc:docMk/>
          <pc:sldMasterMk cId="1785240525" sldId="2147483648"/>
        </pc:sldMasterMkLst>
        <pc:sldLayoutChg chg="modSp add">
          <pc:chgData name="Tsuchida yusuke" userId="72a133f655b66e53" providerId="LiveId" clId="{F408E4E4-F6F9-4F1D-A1A4-A30DA6FB467E}" dt="2022-01-18T12:16:17.013" v="28" actId="2711"/>
          <pc:sldLayoutMkLst>
            <pc:docMk/>
            <pc:sldMasterMk cId="1785240525" sldId="2147483648"/>
            <pc:sldLayoutMk cId="2391800550" sldId="2147483649"/>
          </pc:sldLayoutMkLst>
          <pc:spChg chg="mod">
            <ac:chgData name="Tsuchida yusuke" userId="72a133f655b66e53" providerId="LiveId" clId="{F408E4E4-F6F9-4F1D-A1A4-A30DA6FB467E}" dt="2022-01-18T12:16:13.165" v="27" actId="2711"/>
            <ac:spMkLst>
              <pc:docMk/>
              <pc:sldMasterMk cId="1785240525" sldId="2147483648"/>
              <pc:sldLayoutMk cId="2391800550" sldId="2147483649"/>
              <ac:spMk id="2" creationId="{6F6DE6BC-538E-45A7-BFB6-17BA1FA3124E}"/>
            </ac:spMkLst>
          </pc:spChg>
          <pc:spChg chg="mod">
            <ac:chgData name="Tsuchida yusuke" userId="72a133f655b66e53" providerId="LiveId" clId="{F408E4E4-F6F9-4F1D-A1A4-A30DA6FB467E}" dt="2022-01-18T12:16:17.013" v="28" actId="2711"/>
            <ac:spMkLst>
              <pc:docMk/>
              <pc:sldMasterMk cId="1785240525" sldId="2147483648"/>
              <pc:sldLayoutMk cId="2391800550" sldId="2147483649"/>
              <ac:spMk id="3" creationId="{E6DB1728-C156-45C6-8DEC-B61C9D2B9DEF}"/>
            </ac:spMkLst>
          </pc:spChg>
        </pc:sldLayoutChg>
        <pc:sldLayoutChg chg="modSp mod">
          <pc:chgData name="Tsuchida yusuke" userId="72a133f655b66e53" providerId="LiveId" clId="{F408E4E4-F6F9-4F1D-A1A4-A30DA6FB467E}" dt="2022-01-18T12:16:07.196" v="26" actId="120"/>
          <pc:sldLayoutMkLst>
            <pc:docMk/>
            <pc:sldMasterMk cId="1785240525" sldId="2147483648"/>
            <pc:sldLayoutMk cId="1115512006" sldId="2147483650"/>
          </pc:sldLayoutMkLst>
          <pc:spChg chg="mod">
            <ac:chgData name="Tsuchida yusuke" userId="72a133f655b66e53" providerId="LiveId" clId="{F408E4E4-F6F9-4F1D-A1A4-A30DA6FB467E}" dt="2022-01-18T12:15:48.826" v="21" actId="1076"/>
            <ac:spMkLst>
              <pc:docMk/>
              <pc:sldMasterMk cId="1785240525" sldId="2147483648"/>
              <pc:sldLayoutMk cId="1115512006" sldId="2147483650"/>
              <ac:spMk id="2" creationId="{6F6DE6BC-538E-45A7-BFB6-17BA1FA3124E}"/>
            </ac:spMkLst>
          </pc:spChg>
          <pc:spChg chg="mod">
            <ac:chgData name="Tsuchida yusuke" userId="72a133f655b66e53" providerId="LiveId" clId="{F408E4E4-F6F9-4F1D-A1A4-A30DA6FB467E}" dt="2022-01-18T12:16:07.196" v="26" actId="120"/>
            <ac:spMkLst>
              <pc:docMk/>
              <pc:sldMasterMk cId="1785240525" sldId="2147483648"/>
              <pc:sldLayoutMk cId="1115512006" sldId="2147483650"/>
              <ac:spMk id="3" creationId="{E6DB1728-C156-45C6-8DEC-B61C9D2B9DEF}"/>
            </ac:spMkLst>
          </pc:spChg>
        </pc:sldLayoutChg>
      </pc:sldMasterChg>
    </pc:docChg>
  </pc:docChgLst>
  <pc:docChgLst>
    <pc:chgData name="Tsuchida yusuke" userId="72a133f655b66e53" providerId="LiveId" clId="{ADA76527-9932-433A-AABA-20E71118C2F3}"/>
    <pc:docChg chg="undo custSel addSld delSld modSld">
      <pc:chgData name="Tsuchida yusuke" userId="72a133f655b66e53" providerId="LiveId" clId="{ADA76527-9932-433A-AABA-20E71118C2F3}" dt="2022-02-03T04:23:56.455" v="2531"/>
      <pc:docMkLst>
        <pc:docMk/>
      </pc:docMkLst>
      <pc:sldChg chg="modSp mod">
        <pc:chgData name="Tsuchida yusuke" userId="72a133f655b66e53" providerId="LiveId" clId="{ADA76527-9932-433A-AABA-20E71118C2F3}" dt="2022-01-23T05:40:36.836" v="36" actId="20577"/>
        <pc:sldMkLst>
          <pc:docMk/>
          <pc:sldMk cId="858557350" sldId="256"/>
        </pc:sldMkLst>
        <pc:spChg chg="mod">
          <ac:chgData name="Tsuchida yusuke" userId="72a133f655b66e53" providerId="LiveId" clId="{ADA76527-9932-433A-AABA-20E71118C2F3}" dt="2022-01-23T05:40:36.836" v="36" actId="20577"/>
          <ac:spMkLst>
            <pc:docMk/>
            <pc:sldMk cId="858557350" sldId="256"/>
            <ac:spMk id="2" creationId="{61D6EA5B-75C7-49E7-9CF5-A39E1B029F0D}"/>
          </ac:spMkLst>
        </pc:spChg>
      </pc:sldChg>
      <pc:sldChg chg="addSp delSp modSp mod modAnim">
        <pc:chgData name="Tsuchida yusuke" userId="72a133f655b66e53" providerId="LiveId" clId="{ADA76527-9932-433A-AABA-20E71118C2F3}" dt="2022-01-23T05:47:48.973" v="211"/>
        <pc:sldMkLst>
          <pc:docMk/>
          <pc:sldMk cId="3996657443" sldId="257"/>
        </pc:sldMkLst>
        <pc:spChg chg="mod">
          <ac:chgData name="Tsuchida yusuke" userId="72a133f655b66e53" providerId="LiveId" clId="{ADA76527-9932-433A-AABA-20E71118C2F3}" dt="2022-01-23T05:41:52.141" v="111" actId="14100"/>
          <ac:spMkLst>
            <pc:docMk/>
            <pc:sldMk cId="3996657443" sldId="257"/>
            <ac:spMk id="2" creationId="{F019C890-CE71-41B7-9176-3E242E7038AB}"/>
          </ac:spMkLst>
        </pc:spChg>
        <pc:spChg chg="del mod">
          <ac:chgData name="Tsuchida yusuke" userId="72a133f655b66e53" providerId="LiveId" clId="{ADA76527-9932-433A-AABA-20E71118C2F3}" dt="2022-01-23T05:41:58.802" v="112" actId="478"/>
          <ac:spMkLst>
            <pc:docMk/>
            <pc:sldMk cId="3996657443" sldId="257"/>
            <ac:spMk id="3" creationId="{C2BD4C97-3947-44B4-9398-F2E51400C411}"/>
          </ac:spMkLst>
        </pc:spChg>
        <pc:spChg chg="mod">
          <ac:chgData name="Tsuchida yusuke" userId="72a133f655b66e53" providerId="LiveId" clId="{ADA76527-9932-433A-AABA-20E71118C2F3}" dt="2022-01-23T05:43:55.901" v="121" actId="1076"/>
          <ac:spMkLst>
            <pc:docMk/>
            <pc:sldMk cId="3996657443" sldId="257"/>
            <ac:spMk id="6" creationId="{94EE8D76-6407-43FB-BBD8-2BE4237F0E55}"/>
          </ac:spMkLst>
        </pc:spChg>
        <pc:spChg chg="add del mod">
          <ac:chgData name="Tsuchida yusuke" userId="72a133f655b66e53" providerId="LiveId" clId="{ADA76527-9932-433A-AABA-20E71118C2F3}" dt="2022-01-23T05:42:00.572" v="113" actId="478"/>
          <ac:spMkLst>
            <pc:docMk/>
            <pc:sldMk cId="3996657443" sldId="257"/>
            <ac:spMk id="8" creationId="{816532C4-FB8F-42CC-9F51-61959E3F2CF0}"/>
          </ac:spMkLst>
        </pc:spChg>
        <pc:spChg chg="mod">
          <ac:chgData name="Tsuchida yusuke" userId="72a133f655b66e53" providerId="LiveId" clId="{ADA76527-9932-433A-AABA-20E71118C2F3}" dt="2022-01-23T05:44:00.132" v="122" actId="1076"/>
          <ac:spMkLst>
            <pc:docMk/>
            <pc:sldMk cId="3996657443" sldId="257"/>
            <ac:spMk id="9" creationId="{5ED3EC30-5E0B-487A-90BA-E9AA3EFDF85E}"/>
          </ac:spMkLst>
        </pc:spChg>
        <pc:spChg chg="mod">
          <ac:chgData name="Tsuchida yusuke" userId="72a133f655b66e53" providerId="LiveId" clId="{ADA76527-9932-433A-AABA-20E71118C2F3}" dt="2022-01-23T05:44:11.997" v="126" actId="1076"/>
          <ac:spMkLst>
            <pc:docMk/>
            <pc:sldMk cId="3996657443" sldId="257"/>
            <ac:spMk id="10" creationId="{64D372C8-477D-41D9-8CCC-FEF716B04DF3}"/>
          </ac:spMkLst>
        </pc:spChg>
        <pc:spChg chg="add mod">
          <ac:chgData name="Tsuchida yusuke" userId="72a133f655b66e53" providerId="LiveId" clId="{ADA76527-9932-433A-AABA-20E71118C2F3}" dt="2022-01-23T05:45:59.725" v="158" actId="1076"/>
          <ac:spMkLst>
            <pc:docMk/>
            <pc:sldMk cId="3996657443" sldId="257"/>
            <ac:spMk id="12" creationId="{AB33FC5D-BB67-4741-A3D8-8F8581C8981B}"/>
          </ac:spMkLst>
        </pc:spChg>
        <pc:spChg chg="add mod">
          <ac:chgData name="Tsuchida yusuke" userId="72a133f655b66e53" providerId="LiveId" clId="{ADA76527-9932-433A-AABA-20E71118C2F3}" dt="2022-01-23T05:46:18.275" v="178" actId="20577"/>
          <ac:spMkLst>
            <pc:docMk/>
            <pc:sldMk cId="3996657443" sldId="257"/>
            <ac:spMk id="15" creationId="{309076ED-D571-438F-99B6-F7EFF774BCE3}"/>
          </ac:spMkLst>
        </pc:spChg>
        <pc:spChg chg="add mod">
          <ac:chgData name="Tsuchida yusuke" userId="72a133f655b66e53" providerId="LiveId" clId="{ADA76527-9932-433A-AABA-20E71118C2F3}" dt="2022-01-23T05:47:26.221" v="210" actId="1076"/>
          <ac:spMkLst>
            <pc:docMk/>
            <pc:sldMk cId="3996657443" sldId="257"/>
            <ac:spMk id="17" creationId="{8E92A782-E8B8-4434-95B4-8A1844CDF0D9}"/>
          </ac:spMkLst>
        </pc:spChg>
        <pc:picChg chg="mod">
          <ac:chgData name="Tsuchida yusuke" userId="72a133f655b66e53" providerId="LiveId" clId="{ADA76527-9932-433A-AABA-20E71118C2F3}" dt="2022-01-23T05:44:00.132" v="122" actId="1076"/>
          <ac:picMkLst>
            <pc:docMk/>
            <pc:sldMk cId="3996657443" sldId="257"/>
            <ac:picMk id="4" creationId="{88837191-3D43-409C-8DCD-00D08031F76D}"/>
          </ac:picMkLst>
        </pc:picChg>
        <pc:picChg chg="mod">
          <ac:chgData name="Tsuchida yusuke" userId="72a133f655b66e53" providerId="LiveId" clId="{ADA76527-9932-433A-AABA-20E71118C2F3}" dt="2022-01-23T05:44:00.132" v="122" actId="1076"/>
          <ac:picMkLst>
            <pc:docMk/>
            <pc:sldMk cId="3996657443" sldId="257"/>
            <ac:picMk id="5" creationId="{95E86718-F3BB-4769-BB53-6F0EBD7666EE}"/>
          </ac:picMkLst>
        </pc:picChg>
        <pc:picChg chg="add mod">
          <ac:chgData name="Tsuchida yusuke" userId="72a133f655b66e53" providerId="LiveId" clId="{ADA76527-9932-433A-AABA-20E71118C2F3}" dt="2022-01-23T05:44:15.317" v="127" actId="1076"/>
          <ac:picMkLst>
            <pc:docMk/>
            <pc:sldMk cId="3996657443" sldId="257"/>
            <ac:picMk id="11" creationId="{A65E48D9-31F0-44F1-B3CB-46071F874426}"/>
          </ac:picMkLst>
        </pc:picChg>
        <pc:picChg chg="add mod">
          <ac:chgData name="Tsuchida yusuke" userId="72a133f655b66e53" providerId="LiveId" clId="{ADA76527-9932-433A-AABA-20E71118C2F3}" dt="2022-01-23T05:47:09.948" v="184" actId="1076"/>
          <ac:picMkLst>
            <pc:docMk/>
            <pc:sldMk cId="3996657443" sldId="257"/>
            <ac:picMk id="13" creationId="{4DF86D76-505E-435C-B8D5-6414C0A2DB12}"/>
          </ac:picMkLst>
        </pc:picChg>
        <pc:picChg chg="mod">
          <ac:chgData name="Tsuchida yusuke" userId="72a133f655b66e53" providerId="LiveId" clId="{ADA76527-9932-433A-AABA-20E71118C2F3}" dt="2022-01-23T05:44:11.997" v="126" actId="1076"/>
          <ac:picMkLst>
            <pc:docMk/>
            <pc:sldMk cId="3996657443" sldId="257"/>
            <ac:picMk id="1026" creationId="{591A8B90-9B8B-4139-BFF4-ACAF49313DA8}"/>
          </ac:picMkLst>
        </pc:picChg>
        <pc:picChg chg="mod">
          <ac:chgData name="Tsuchida yusuke" userId="72a133f655b66e53" providerId="LiveId" clId="{ADA76527-9932-433A-AABA-20E71118C2F3}" dt="2022-01-23T05:43:52.225" v="120" actId="1076"/>
          <ac:picMkLst>
            <pc:docMk/>
            <pc:sldMk cId="3996657443" sldId="257"/>
            <ac:picMk id="1028" creationId="{65403D36-105E-43CB-A301-6FF0C0680A1E}"/>
          </ac:picMkLst>
        </pc:picChg>
      </pc:sldChg>
      <pc:sldChg chg="addSp delSp modSp mod modAnim">
        <pc:chgData name="Tsuchida yusuke" userId="72a133f655b66e53" providerId="LiveId" clId="{ADA76527-9932-433A-AABA-20E71118C2F3}" dt="2022-01-23T06:02:19.325" v="534"/>
        <pc:sldMkLst>
          <pc:docMk/>
          <pc:sldMk cId="2765656794" sldId="258"/>
        </pc:sldMkLst>
        <pc:spChg chg="mod">
          <ac:chgData name="Tsuchida yusuke" userId="72a133f655b66e53" providerId="LiveId" clId="{ADA76527-9932-433A-AABA-20E71118C2F3}" dt="2022-01-23T05:50:34.469" v="255" actId="115"/>
          <ac:spMkLst>
            <pc:docMk/>
            <pc:sldMk cId="2765656794" sldId="258"/>
            <ac:spMk id="3" creationId="{4736BD23-F404-4DCD-AC60-971C2F27BF56}"/>
          </ac:spMkLst>
        </pc:spChg>
        <pc:spChg chg="add mod">
          <ac:chgData name="Tsuchida yusuke" userId="72a133f655b66e53" providerId="LiveId" clId="{ADA76527-9932-433A-AABA-20E71118C2F3}" dt="2022-01-23T05:50:43.220" v="273" actId="20577"/>
          <ac:spMkLst>
            <pc:docMk/>
            <pc:sldMk cId="2765656794" sldId="258"/>
            <ac:spMk id="5" creationId="{78F7D6BA-7E76-4869-9557-5E94F596C9D0}"/>
          </ac:spMkLst>
        </pc:spChg>
        <pc:spChg chg="add mod">
          <ac:chgData name="Tsuchida yusuke" userId="72a133f655b66e53" providerId="LiveId" clId="{ADA76527-9932-433A-AABA-20E71118C2F3}" dt="2022-01-23T05:56:31.884" v="312" actId="1076"/>
          <ac:spMkLst>
            <pc:docMk/>
            <pc:sldMk cId="2765656794" sldId="258"/>
            <ac:spMk id="7" creationId="{8473C2C8-E887-4BFC-82E6-5BEEEEE67F47}"/>
          </ac:spMkLst>
        </pc:spChg>
        <pc:spChg chg="add mod">
          <ac:chgData name="Tsuchida yusuke" userId="72a133f655b66e53" providerId="LiveId" clId="{ADA76527-9932-433A-AABA-20E71118C2F3}" dt="2022-01-23T05:56:47.652" v="316" actId="1076"/>
          <ac:spMkLst>
            <pc:docMk/>
            <pc:sldMk cId="2765656794" sldId="258"/>
            <ac:spMk id="9" creationId="{AD35B7C7-6564-4527-886C-1D1731B266DF}"/>
          </ac:spMkLst>
        </pc:spChg>
        <pc:spChg chg="add mod">
          <ac:chgData name="Tsuchida yusuke" userId="72a133f655b66e53" providerId="LiveId" clId="{ADA76527-9932-433A-AABA-20E71118C2F3}" dt="2022-01-23T06:02:04.528" v="533" actId="1037"/>
          <ac:spMkLst>
            <pc:docMk/>
            <pc:sldMk cId="2765656794" sldId="258"/>
            <ac:spMk id="11" creationId="{68DC0F36-B5C0-43E4-8A77-D31CFFC6738B}"/>
          </ac:spMkLst>
        </pc:spChg>
        <pc:spChg chg="add mod">
          <ac:chgData name="Tsuchida yusuke" userId="72a133f655b66e53" providerId="LiveId" clId="{ADA76527-9932-433A-AABA-20E71118C2F3}" dt="2022-01-23T06:01:49.483" v="519" actId="1076"/>
          <ac:spMkLst>
            <pc:docMk/>
            <pc:sldMk cId="2765656794" sldId="258"/>
            <ac:spMk id="14" creationId="{6514AD92-B864-4D0C-892F-D5618B613EEB}"/>
          </ac:spMkLst>
        </pc:spChg>
        <pc:picChg chg="add del mod">
          <ac:chgData name="Tsuchida yusuke" userId="72a133f655b66e53" providerId="LiveId" clId="{ADA76527-9932-433A-AABA-20E71118C2F3}" dt="2022-01-23T05:52:22.850" v="278" actId="478"/>
          <ac:picMkLst>
            <pc:docMk/>
            <pc:sldMk cId="2765656794" sldId="258"/>
            <ac:picMk id="2" creationId="{3D4F48BA-3BE5-42F7-B48C-72C686EF5689}"/>
          </ac:picMkLst>
        </pc:picChg>
        <pc:picChg chg="add mod">
          <ac:chgData name="Tsuchida yusuke" userId="72a133f655b66e53" providerId="LiveId" clId="{ADA76527-9932-433A-AABA-20E71118C2F3}" dt="2022-01-23T05:55:59.700" v="305" actId="1076"/>
          <ac:picMkLst>
            <pc:docMk/>
            <pc:sldMk cId="2765656794" sldId="258"/>
            <ac:picMk id="4" creationId="{2FD07163-B8E8-4CD3-8E2B-6ADA7740FF45}"/>
          </ac:picMkLst>
        </pc:picChg>
        <pc:picChg chg="add mod modCrop">
          <ac:chgData name="Tsuchida yusuke" userId="72a133f655b66e53" providerId="LiveId" clId="{ADA76527-9932-433A-AABA-20E71118C2F3}" dt="2022-01-23T05:55:02.686" v="300" actId="1076"/>
          <ac:picMkLst>
            <pc:docMk/>
            <pc:sldMk cId="2765656794" sldId="258"/>
            <ac:picMk id="6" creationId="{A6373DE1-6C12-4259-8EF1-BC616518C90A}"/>
          </ac:picMkLst>
        </pc:picChg>
        <pc:picChg chg="add mod">
          <ac:chgData name="Tsuchida yusuke" userId="72a133f655b66e53" providerId="LiveId" clId="{ADA76527-9932-433A-AABA-20E71118C2F3}" dt="2022-01-23T05:53:19.308" v="288" actId="732"/>
          <ac:picMkLst>
            <pc:docMk/>
            <pc:sldMk cId="2765656794" sldId="258"/>
            <ac:picMk id="8" creationId="{5D98310D-D342-41B8-9215-DDEDD3E83CE6}"/>
          </ac:picMkLst>
        </pc:picChg>
        <pc:picChg chg="add mod">
          <ac:chgData name="Tsuchida yusuke" userId="72a133f655b66e53" providerId="LiveId" clId="{ADA76527-9932-433A-AABA-20E71118C2F3}" dt="2022-01-23T05:55:37.284" v="304" actId="732"/>
          <ac:picMkLst>
            <pc:docMk/>
            <pc:sldMk cId="2765656794" sldId="258"/>
            <ac:picMk id="10" creationId="{8FA41021-82AA-4959-9498-7FD88ADD46F6}"/>
          </ac:picMkLst>
        </pc:picChg>
        <pc:picChg chg="del">
          <ac:chgData name="Tsuchida yusuke" userId="72a133f655b66e53" providerId="LiveId" clId="{ADA76527-9932-433A-AABA-20E71118C2F3}" dt="2022-01-23T05:50:01.802" v="233" actId="478"/>
          <ac:picMkLst>
            <pc:docMk/>
            <pc:sldMk cId="2765656794" sldId="258"/>
            <ac:picMk id="2050" creationId="{879138F9-1FF2-4DDF-9213-78D45D01EC6D}"/>
          </ac:picMkLst>
        </pc:picChg>
        <pc:picChg chg="del">
          <ac:chgData name="Tsuchida yusuke" userId="72a133f655b66e53" providerId="LiveId" clId="{ADA76527-9932-433A-AABA-20E71118C2F3}" dt="2022-01-23T05:50:01.147" v="232" actId="478"/>
          <ac:picMkLst>
            <pc:docMk/>
            <pc:sldMk cId="2765656794" sldId="258"/>
            <ac:picMk id="2052" creationId="{46EDB1CA-22A0-48E7-9EEB-5D16235A4C37}"/>
          </ac:picMkLst>
        </pc:picChg>
      </pc:sldChg>
      <pc:sldChg chg="addSp modSp add mod">
        <pc:chgData name="Tsuchida yusuke" userId="72a133f655b66e53" providerId="LiveId" clId="{ADA76527-9932-433A-AABA-20E71118C2F3}" dt="2022-02-01T12:45:12.681" v="2135" actId="14734"/>
        <pc:sldMkLst>
          <pc:docMk/>
          <pc:sldMk cId="2485510033" sldId="259"/>
        </pc:sldMkLst>
        <pc:spChg chg="add mod">
          <ac:chgData name="Tsuchida yusuke" userId="72a133f655b66e53" providerId="LiveId" clId="{ADA76527-9932-433A-AABA-20E71118C2F3}" dt="2022-02-01T12:44:39.050" v="2113" actId="20577"/>
          <ac:spMkLst>
            <pc:docMk/>
            <pc:sldMk cId="2485510033" sldId="259"/>
            <ac:spMk id="2" creationId="{B9456FF9-D53C-4E8F-8665-FCA8470CB3D0}"/>
          </ac:spMkLst>
        </pc:spChg>
        <pc:graphicFrameChg chg="modGraphic">
          <ac:chgData name="Tsuchida yusuke" userId="72a133f655b66e53" providerId="LiveId" clId="{ADA76527-9932-433A-AABA-20E71118C2F3}" dt="2022-02-01T12:45:12.681" v="2135" actId="14734"/>
          <ac:graphicFrameMkLst>
            <pc:docMk/>
            <pc:sldMk cId="2485510033" sldId="259"/>
            <ac:graphicFrameMk id="4" creationId="{94C27662-A4BB-4E62-9E8D-B7F152E2BCE2}"/>
          </ac:graphicFrameMkLst>
        </pc:graphicFrameChg>
      </pc:sldChg>
      <pc:sldChg chg="del">
        <pc:chgData name="Tsuchida yusuke" userId="72a133f655b66e53" providerId="LiveId" clId="{ADA76527-9932-433A-AABA-20E71118C2F3}" dt="2022-01-23T05:59:58.867" v="513" actId="47"/>
        <pc:sldMkLst>
          <pc:docMk/>
          <pc:sldMk cId="2891907050" sldId="259"/>
        </pc:sldMkLst>
      </pc:sldChg>
      <pc:sldChg chg="del">
        <pc:chgData name="Tsuchida yusuke" userId="72a133f655b66e53" providerId="LiveId" clId="{ADA76527-9932-433A-AABA-20E71118C2F3}" dt="2022-01-23T05:59:58.867" v="513" actId="47"/>
        <pc:sldMkLst>
          <pc:docMk/>
          <pc:sldMk cId="695394674" sldId="261"/>
        </pc:sldMkLst>
      </pc:sldChg>
      <pc:sldChg chg="del">
        <pc:chgData name="Tsuchida yusuke" userId="72a133f655b66e53" providerId="LiveId" clId="{ADA76527-9932-433A-AABA-20E71118C2F3}" dt="2022-01-23T05:59:58.867" v="513" actId="47"/>
        <pc:sldMkLst>
          <pc:docMk/>
          <pc:sldMk cId="2584251538" sldId="262"/>
        </pc:sldMkLst>
      </pc:sldChg>
      <pc:sldChg chg="del">
        <pc:chgData name="Tsuchida yusuke" userId="72a133f655b66e53" providerId="LiveId" clId="{ADA76527-9932-433A-AABA-20E71118C2F3}" dt="2022-01-23T05:59:58.867" v="513" actId="47"/>
        <pc:sldMkLst>
          <pc:docMk/>
          <pc:sldMk cId="3638037352" sldId="263"/>
        </pc:sldMkLst>
      </pc:sldChg>
      <pc:sldChg chg="del">
        <pc:chgData name="Tsuchida yusuke" userId="72a133f655b66e53" providerId="LiveId" clId="{ADA76527-9932-433A-AABA-20E71118C2F3}" dt="2022-01-23T05:59:58.867" v="513" actId="47"/>
        <pc:sldMkLst>
          <pc:docMk/>
          <pc:sldMk cId="131206053" sldId="264"/>
        </pc:sldMkLst>
      </pc:sldChg>
      <pc:sldChg chg="del">
        <pc:chgData name="Tsuchida yusuke" userId="72a133f655b66e53" providerId="LiveId" clId="{ADA76527-9932-433A-AABA-20E71118C2F3}" dt="2022-01-23T05:59:58.867" v="513" actId="47"/>
        <pc:sldMkLst>
          <pc:docMk/>
          <pc:sldMk cId="1581353249" sldId="265"/>
        </pc:sldMkLst>
      </pc:sldChg>
      <pc:sldChg chg="addSp modSp mod modAnim">
        <pc:chgData name="Tsuchida yusuke" userId="72a133f655b66e53" providerId="LiveId" clId="{ADA76527-9932-433A-AABA-20E71118C2F3}" dt="2022-02-01T12:09:44.281" v="949"/>
        <pc:sldMkLst>
          <pc:docMk/>
          <pc:sldMk cId="3646652219" sldId="266"/>
        </pc:sldMkLst>
        <pc:spChg chg="mod">
          <ac:chgData name="Tsuchida yusuke" userId="72a133f655b66e53" providerId="LiveId" clId="{ADA76527-9932-433A-AABA-20E71118C2F3}" dt="2022-02-01T12:08:14.421" v="936"/>
          <ac:spMkLst>
            <pc:docMk/>
            <pc:sldMk cId="3646652219" sldId="266"/>
            <ac:spMk id="2" creationId="{21BA6D64-C1FA-492E-B31C-1CCBA3EE315A}"/>
          </ac:spMkLst>
        </pc:spChg>
        <pc:spChg chg="mod">
          <ac:chgData name="Tsuchida yusuke" userId="72a133f655b66e53" providerId="LiveId" clId="{ADA76527-9932-433A-AABA-20E71118C2F3}" dt="2022-02-01T12:07:58.807" v="934" actId="20577"/>
          <ac:spMkLst>
            <pc:docMk/>
            <pc:sldMk cId="3646652219" sldId="266"/>
            <ac:spMk id="3" creationId="{3F2EE797-40B9-4A83-AFAF-DAF935B0EF88}"/>
          </ac:spMkLst>
        </pc:spChg>
        <pc:picChg chg="add mod">
          <ac:chgData name="Tsuchida yusuke" userId="72a133f655b66e53" providerId="LiveId" clId="{ADA76527-9932-433A-AABA-20E71118C2F3}" dt="2022-02-01T12:09:32.793" v="948" actId="1076"/>
          <ac:picMkLst>
            <pc:docMk/>
            <pc:sldMk cId="3646652219" sldId="266"/>
            <ac:picMk id="2050" creationId="{432ECF24-C6ED-4ED3-B3EE-5C4DC1505A18}"/>
          </ac:picMkLst>
        </pc:picChg>
        <pc:picChg chg="add mod">
          <ac:chgData name="Tsuchida yusuke" userId="72a133f655b66e53" providerId="LiveId" clId="{ADA76527-9932-433A-AABA-20E71118C2F3}" dt="2022-02-01T12:08:25.090" v="939" actId="14100"/>
          <ac:picMkLst>
            <pc:docMk/>
            <pc:sldMk cId="3646652219" sldId="266"/>
            <ac:picMk id="2052" creationId="{42EB6145-130C-46FC-A6FC-98ABA1173C92}"/>
          </ac:picMkLst>
        </pc:picChg>
      </pc:sldChg>
      <pc:sldChg chg="addSp delSp modSp new mod modAnim">
        <pc:chgData name="Tsuchida yusuke" userId="72a133f655b66e53" providerId="LiveId" clId="{ADA76527-9932-433A-AABA-20E71118C2F3}" dt="2022-02-01T12:04:49.985" v="832" actId="1076"/>
        <pc:sldMkLst>
          <pc:docMk/>
          <pc:sldMk cId="92087313" sldId="267"/>
        </pc:sldMkLst>
        <pc:spChg chg="del">
          <ac:chgData name="Tsuchida yusuke" userId="72a133f655b66e53" providerId="LiveId" clId="{ADA76527-9932-433A-AABA-20E71118C2F3}" dt="2022-02-01T11:59:52.104" v="653" actId="478"/>
          <ac:spMkLst>
            <pc:docMk/>
            <pc:sldMk cId="92087313" sldId="267"/>
            <ac:spMk id="2" creationId="{8940D8D3-B957-4011-AA9E-E23DC4D9D10B}"/>
          </ac:spMkLst>
        </pc:spChg>
        <pc:spChg chg="mod">
          <ac:chgData name="Tsuchida yusuke" userId="72a133f655b66e53" providerId="LiveId" clId="{ADA76527-9932-433A-AABA-20E71118C2F3}" dt="2022-02-01T12:03:48.075" v="823" actId="115"/>
          <ac:spMkLst>
            <pc:docMk/>
            <pc:sldMk cId="92087313" sldId="267"/>
            <ac:spMk id="3" creationId="{D25855E6-CC8F-4095-A5DC-7F470FA8DF2A}"/>
          </ac:spMkLst>
        </pc:spChg>
        <pc:picChg chg="add mod">
          <ac:chgData name="Tsuchida yusuke" userId="72a133f655b66e53" providerId="LiveId" clId="{ADA76527-9932-433A-AABA-20E71118C2F3}" dt="2022-02-01T12:00:30.577" v="659" actId="1076"/>
          <ac:picMkLst>
            <pc:docMk/>
            <pc:sldMk cId="92087313" sldId="267"/>
            <ac:picMk id="1026" creationId="{83B0F7B2-BD40-4A18-BB0D-26691640012E}"/>
          </ac:picMkLst>
        </pc:picChg>
        <pc:picChg chg="add mod">
          <ac:chgData name="Tsuchida yusuke" userId="72a133f655b66e53" providerId="LiveId" clId="{ADA76527-9932-433A-AABA-20E71118C2F3}" dt="2022-02-01T12:00:41.673" v="662" actId="1076"/>
          <ac:picMkLst>
            <pc:docMk/>
            <pc:sldMk cId="92087313" sldId="267"/>
            <ac:picMk id="1028" creationId="{1626D557-BBD8-455B-843B-425584407167}"/>
          </ac:picMkLst>
        </pc:picChg>
        <pc:picChg chg="add mod">
          <ac:chgData name="Tsuchida yusuke" userId="72a133f655b66e53" providerId="LiveId" clId="{ADA76527-9932-433A-AABA-20E71118C2F3}" dt="2022-02-01T12:03:23.034" v="818" actId="1076"/>
          <ac:picMkLst>
            <pc:docMk/>
            <pc:sldMk cId="92087313" sldId="267"/>
            <ac:picMk id="1030" creationId="{A9760AF5-F09A-41FD-A665-F17ECB8D2D72}"/>
          </ac:picMkLst>
        </pc:picChg>
        <pc:picChg chg="add mod">
          <ac:chgData name="Tsuchida yusuke" userId="72a133f655b66e53" providerId="LiveId" clId="{ADA76527-9932-433A-AABA-20E71118C2F3}" dt="2022-02-01T12:04:49.985" v="832" actId="1076"/>
          <ac:picMkLst>
            <pc:docMk/>
            <pc:sldMk cId="92087313" sldId="267"/>
            <ac:picMk id="1032" creationId="{36FE8D2D-F6A4-4730-B0A1-1CD8AF4467CC}"/>
          </ac:picMkLst>
        </pc:picChg>
      </pc:sldChg>
      <pc:sldChg chg="addSp delSp new del mod">
        <pc:chgData name="Tsuchida yusuke" userId="72a133f655b66e53" providerId="LiveId" clId="{ADA76527-9932-433A-AABA-20E71118C2F3}" dt="2022-02-01T12:19:38.456" v="1494" actId="47"/>
        <pc:sldMkLst>
          <pc:docMk/>
          <pc:sldMk cId="4242894209" sldId="268"/>
        </pc:sldMkLst>
        <pc:spChg chg="del">
          <ac:chgData name="Tsuchida yusuke" userId="72a133f655b66e53" providerId="LiveId" clId="{ADA76527-9932-433A-AABA-20E71118C2F3}" dt="2022-02-01T12:05:37.127" v="834" actId="478"/>
          <ac:spMkLst>
            <pc:docMk/>
            <pc:sldMk cId="4242894209" sldId="268"/>
            <ac:spMk id="2" creationId="{20659006-C082-4222-BF97-ED69174443FC}"/>
          </ac:spMkLst>
        </pc:spChg>
        <pc:spChg chg="del">
          <ac:chgData name="Tsuchida yusuke" userId="72a133f655b66e53" providerId="LiveId" clId="{ADA76527-9932-433A-AABA-20E71118C2F3}" dt="2022-02-01T12:05:38.011" v="835" actId="478"/>
          <ac:spMkLst>
            <pc:docMk/>
            <pc:sldMk cId="4242894209" sldId="268"/>
            <ac:spMk id="3" creationId="{8C82DD46-6FC5-40FB-976D-4C35546424DB}"/>
          </ac:spMkLst>
        </pc:spChg>
        <pc:graphicFrameChg chg="add del">
          <ac:chgData name="Tsuchida yusuke" userId="72a133f655b66e53" providerId="LiveId" clId="{ADA76527-9932-433A-AABA-20E71118C2F3}" dt="2022-02-01T12:06:00.707" v="837" actId="478"/>
          <ac:graphicFrameMkLst>
            <pc:docMk/>
            <pc:sldMk cId="4242894209" sldId="268"/>
            <ac:graphicFrameMk id="4" creationId="{B547AB48-87EB-4F7C-A808-5D993087D7F1}"/>
          </ac:graphicFrameMkLst>
        </pc:graphicFrameChg>
      </pc:sldChg>
      <pc:sldChg chg="addSp delSp modSp add mod modAnim">
        <pc:chgData name="Tsuchida yusuke" userId="72a133f655b66e53" providerId="LiveId" clId="{ADA76527-9932-433A-AABA-20E71118C2F3}" dt="2022-02-03T04:23:56.455" v="2531"/>
        <pc:sldMkLst>
          <pc:docMk/>
          <pc:sldMk cId="700121566" sldId="269"/>
        </pc:sldMkLst>
        <pc:spChg chg="mod">
          <ac:chgData name="Tsuchida yusuke" userId="72a133f655b66e53" providerId="LiveId" clId="{ADA76527-9932-433A-AABA-20E71118C2F3}" dt="2022-02-01T12:15:02.261" v="1326" actId="20577"/>
          <ac:spMkLst>
            <pc:docMk/>
            <pc:sldMk cId="700121566" sldId="269"/>
            <ac:spMk id="3" creationId="{3F2EE797-40B9-4A83-AFAF-DAF935B0EF88}"/>
          </ac:spMkLst>
        </pc:spChg>
        <pc:spChg chg="add mod">
          <ac:chgData name="Tsuchida yusuke" userId="72a133f655b66e53" providerId="LiveId" clId="{ADA76527-9932-433A-AABA-20E71118C2F3}" dt="2022-02-01T12:42:50.524" v="2066" actId="115"/>
          <ac:spMkLst>
            <pc:docMk/>
            <pc:sldMk cId="700121566" sldId="269"/>
            <ac:spMk id="4" creationId="{A7D68D25-6110-4F00-9ACF-5CF121D46A70}"/>
          </ac:spMkLst>
        </pc:spChg>
        <pc:picChg chg="del">
          <ac:chgData name="Tsuchida yusuke" userId="72a133f655b66e53" providerId="LiveId" clId="{ADA76527-9932-433A-AABA-20E71118C2F3}" dt="2022-02-01T12:09:49.849" v="951" actId="478"/>
          <ac:picMkLst>
            <pc:docMk/>
            <pc:sldMk cId="700121566" sldId="269"/>
            <ac:picMk id="2050" creationId="{432ECF24-C6ED-4ED3-B3EE-5C4DC1505A18}"/>
          </ac:picMkLst>
        </pc:picChg>
        <pc:picChg chg="add mod">
          <ac:chgData name="Tsuchida yusuke" userId="72a133f655b66e53" providerId="LiveId" clId="{ADA76527-9932-433A-AABA-20E71118C2F3}" dt="2022-02-01T12:18:28.771" v="1490" actId="1076"/>
          <ac:picMkLst>
            <pc:docMk/>
            <pc:sldMk cId="700121566" sldId="269"/>
            <ac:picMk id="3074" creationId="{A6559276-4EC5-438C-A803-FDA46369F8F3}"/>
          </ac:picMkLst>
        </pc:picChg>
      </pc:sldChg>
      <pc:sldChg chg="addSp modSp new mod modAnim">
        <pc:chgData name="Tsuchida yusuke" userId="72a133f655b66e53" providerId="LiveId" clId="{ADA76527-9932-433A-AABA-20E71118C2F3}" dt="2022-02-01T12:44:08.121" v="2094" actId="6549"/>
        <pc:sldMkLst>
          <pc:docMk/>
          <pc:sldMk cId="2437549147" sldId="270"/>
        </pc:sldMkLst>
        <pc:spChg chg="mod">
          <ac:chgData name="Tsuchida yusuke" userId="72a133f655b66e53" providerId="LiveId" clId="{ADA76527-9932-433A-AABA-20E71118C2F3}" dt="2022-02-01T12:20:21.772" v="1591" actId="20577"/>
          <ac:spMkLst>
            <pc:docMk/>
            <pc:sldMk cId="2437549147" sldId="270"/>
            <ac:spMk id="2" creationId="{1B5E99F8-FF48-4B4B-B096-686DE5DBC956}"/>
          </ac:spMkLst>
        </pc:spChg>
        <pc:spChg chg="mod">
          <ac:chgData name="Tsuchida yusuke" userId="72a133f655b66e53" providerId="LiveId" clId="{ADA76527-9932-433A-AABA-20E71118C2F3}" dt="2022-02-01T12:44:08.121" v="2094" actId="6549"/>
          <ac:spMkLst>
            <pc:docMk/>
            <pc:sldMk cId="2437549147" sldId="270"/>
            <ac:spMk id="3" creationId="{2BABB90C-D648-4FE6-848E-D68032FD9DCA}"/>
          </ac:spMkLst>
        </pc:spChg>
        <pc:picChg chg="add mod">
          <ac:chgData name="Tsuchida yusuke" userId="72a133f655b66e53" providerId="LiveId" clId="{ADA76527-9932-433A-AABA-20E71118C2F3}" dt="2022-02-01T12:24:34.065" v="1995" actId="1076"/>
          <ac:picMkLst>
            <pc:docMk/>
            <pc:sldMk cId="2437549147" sldId="270"/>
            <ac:picMk id="4098" creationId="{5E22A06E-41B3-42EE-BCFA-192A87DA6DB3}"/>
          </ac:picMkLst>
        </pc:picChg>
      </pc:sldChg>
      <pc:sldChg chg="addSp modSp new mod">
        <pc:chgData name="Tsuchida yusuke" userId="72a133f655b66e53" providerId="LiveId" clId="{ADA76527-9932-433A-AABA-20E71118C2F3}" dt="2022-02-01T12:51:45.716" v="2528" actId="115"/>
        <pc:sldMkLst>
          <pc:docMk/>
          <pc:sldMk cId="344123388" sldId="271"/>
        </pc:sldMkLst>
        <pc:spChg chg="mod">
          <ac:chgData name="Tsuchida yusuke" userId="72a133f655b66e53" providerId="LiveId" clId="{ADA76527-9932-433A-AABA-20E71118C2F3}" dt="2022-02-01T12:50:41.069" v="2523" actId="1076"/>
          <ac:spMkLst>
            <pc:docMk/>
            <pc:sldMk cId="344123388" sldId="271"/>
            <ac:spMk id="2" creationId="{96523A09-1E10-4AC2-8CFD-B3B1BC56C4D8}"/>
          </ac:spMkLst>
        </pc:spChg>
        <pc:spChg chg="mod">
          <ac:chgData name="Tsuchida yusuke" userId="72a133f655b66e53" providerId="LiveId" clId="{ADA76527-9932-433A-AABA-20E71118C2F3}" dt="2022-02-01T12:51:45.716" v="2528" actId="115"/>
          <ac:spMkLst>
            <pc:docMk/>
            <pc:sldMk cId="344123388" sldId="271"/>
            <ac:spMk id="3" creationId="{486FAB2B-40BA-4C35-92BE-15AB1AE05DE5}"/>
          </ac:spMkLst>
        </pc:spChg>
        <pc:picChg chg="add mod">
          <ac:chgData name="Tsuchida yusuke" userId="72a133f655b66e53" providerId="LiveId" clId="{ADA76527-9932-433A-AABA-20E71118C2F3}" dt="2022-02-01T12:50:47.138" v="2526" actId="1076"/>
          <ac:picMkLst>
            <pc:docMk/>
            <pc:sldMk cId="344123388" sldId="271"/>
            <ac:picMk id="5122" creationId="{AED95758-A8FC-4523-877C-E64BB86ADC1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34F2EFA-8C39-4A99-B8CF-3CD70B5E1D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742E59-4810-45DE-A5F2-DAE79A4306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0DE25-16F2-46C1-BFA1-C6677612C10E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638992-7341-4472-943C-B6665C9E27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03B9B3D-6038-4277-ABB8-BCA834FF39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2B222-9BE3-48AC-9490-20D9A5EFED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137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6DE6BC-538E-45A7-BFB6-17BA1FA3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6DB1728-C156-45C6-8DEC-B61C9D2B9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9180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6DE6BC-538E-45A7-BFB6-17BA1FA3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580" y="349756"/>
            <a:ext cx="11034839" cy="742669"/>
          </a:xfrm>
          <a:prstGeom prst="rect">
            <a:avLst/>
          </a:prstGeom>
        </p:spPr>
        <p:txBody>
          <a:bodyPr anchor="b"/>
          <a:lstStyle>
            <a:lvl1pPr algn="l">
              <a:defRPr sz="40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6DB1728-C156-45C6-8DEC-B61C9D2B9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579" y="1336268"/>
            <a:ext cx="11034839" cy="51719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1551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A56B3B-D8C2-4926-A2E0-349F7530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E9EE6-0E39-45B3-A2E1-72D5CDD5D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A4514B-5808-44D3-ADE2-78274A7A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A8DF-6F8B-46D2-8E97-731DAB874D2C}" type="datetimeFigureOut">
              <a:rPr kumimoji="1" lang="ja-JP" altLang="en-US" smtClean="0"/>
              <a:t>2022/3/25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55538D-3DF8-448B-A99B-B92A19C7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F3ACC1-92AA-4CD5-902C-488778D0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E41A-925D-49A8-8DC3-3971E40EF2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19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24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D6EA5B-75C7-49E7-9CF5-A39E1B029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r>
              <a:rPr lang="ja-JP" altLang="en-US" sz="66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情報保障サービスを</a:t>
            </a:r>
            <a:br>
              <a:rPr lang="en-US" altLang="ja-JP" sz="66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</a:br>
            <a:r>
              <a:rPr lang="ja-JP" altLang="en-US" sz="66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探そう</a:t>
            </a:r>
            <a:endParaRPr kumimoji="1" lang="ja-JP" altLang="en-US" sz="6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8557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5BEF25-8759-5049-9B93-2146C7E5A868}"/>
              </a:ext>
            </a:extLst>
          </p:cNvPr>
          <p:cNvSpPr/>
          <p:nvPr/>
        </p:nvSpPr>
        <p:spPr>
          <a:xfrm>
            <a:off x="1239644" y="2951946"/>
            <a:ext cx="9712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ja-JP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作成：</a:t>
            </a:r>
            <a:r>
              <a:rPr lang="ja-JP" altLang="en-US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土田</a:t>
            </a:r>
            <a:r>
              <a:rPr lang="ja-JP" altLang="ja-JP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悠祐</a:t>
            </a:r>
            <a:r>
              <a:rPr lang="ja-JP" altLang="ja-JP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（</a:t>
            </a:r>
            <a:r>
              <a:rPr lang="en-US" altLang="ja-JP" sz="2800" kern="100" dirty="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2021</a:t>
            </a:r>
            <a:r>
              <a:rPr lang="ja-JP" altLang="ja-JP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年）</a:t>
            </a:r>
            <a:endParaRPr lang="ja-JP" altLang="ja-JP" sz="4000" kern="100"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編集：</a:t>
            </a:r>
            <a:r>
              <a:rPr lang="ja-JP" altLang="en-US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筑波技術大学</a:t>
            </a:r>
            <a:r>
              <a:rPr lang="ja-JP" altLang="ja-JP" sz="2800" kern="100">
                <a:latin typeface="Century" panose="02040604050505020304" pitchFamily="18" charset="0"/>
                <a:ea typeface="ＭＳ 明朝" panose="02020609040205080304" pitchFamily="49" charset="-128"/>
                <a:cs typeface="Times New Roman" panose="02020603050405020304" pitchFamily="18" charset="0"/>
              </a:rPr>
              <a:t>ろう者学教育コンテンツ開発取組担当</a:t>
            </a:r>
            <a:endParaRPr lang="ja-JP" altLang="ja-JP" sz="4000" kern="100">
              <a:effectLst/>
              <a:latin typeface="Century" panose="02040604050505020304" pitchFamily="18" charset="0"/>
              <a:ea typeface="ＭＳ 明朝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09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19C890-CE71-41B7-9176-3E242E703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580" y="349756"/>
            <a:ext cx="11034839" cy="1293828"/>
          </a:xfrm>
        </p:spPr>
        <p:txBody>
          <a:bodyPr/>
          <a:lstStyle/>
          <a:p>
            <a:r>
              <a:rPr kumimoji="1" lang="ja-JP" altLang="en-US" dirty="0"/>
              <a:t>私たちは普段どのような</a:t>
            </a:r>
            <a:br>
              <a:rPr kumimoji="1" lang="en-US" altLang="ja-JP" dirty="0"/>
            </a:br>
            <a:r>
              <a:rPr kumimoji="1" lang="ja-JP" altLang="en-US" dirty="0"/>
              <a:t>情報保障を利用していますか？</a:t>
            </a:r>
          </a:p>
        </p:txBody>
      </p:sp>
      <p:pic>
        <p:nvPicPr>
          <p:cNvPr id="1026" name="Picture 2" descr="要約筆記のイラスト">
            <a:extLst>
              <a:ext uri="{FF2B5EF4-FFF2-40B4-BE49-F238E27FC236}">
                <a16:creationId xmlns:a16="http://schemas.microsoft.com/office/drawing/2014/main" id="{591A8B90-9B8B-4139-BFF4-ACAF49313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673" y="3890749"/>
            <a:ext cx="25241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手話通訳士のイラスト">
            <a:extLst>
              <a:ext uri="{FF2B5EF4-FFF2-40B4-BE49-F238E27FC236}">
                <a16:creationId xmlns:a16="http://schemas.microsoft.com/office/drawing/2014/main" id="{65403D36-105E-43CB-A301-6FF0C0680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2" y="1900570"/>
            <a:ext cx="2290763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8837191-3D43-409C-8DCD-00D08031F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495" y="4865100"/>
            <a:ext cx="1363152" cy="197968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5E86718-F3BB-4769-BB53-6F0EBD766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647" y="4865099"/>
            <a:ext cx="1363152" cy="197968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4EE8D76-6407-43FB-BBD8-2BE4237F0E55}"/>
              </a:ext>
            </a:extLst>
          </p:cNvPr>
          <p:cNvSpPr txBox="1"/>
          <p:nvPr/>
        </p:nvSpPr>
        <p:spPr>
          <a:xfrm>
            <a:off x="630218" y="4381694"/>
            <a:ext cx="1764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手話通訳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D3EC30-5E0B-487A-90BA-E9AA3EFDF85E}"/>
              </a:ext>
            </a:extLst>
          </p:cNvPr>
          <p:cNvSpPr txBox="1"/>
          <p:nvPr/>
        </p:nvSpPr>
        <p:spPr>
          <a:xfrm>
            <a:off x="2787282" y="4294255"/>
            <a:ext cx="1764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PC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テイク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4D372C8-477D-41D9-8CCC-FEF716B04DF3}"/>
              </a:ext>
            </a:extLst>
          </p:cNvPr>
          <p:cNvSpPr txBox="1"/>
          <p:nvPr/>
        </p:nvSpPr>
        <p:spPr>
          <a:xfrm>
            <a:off x="9686128" y="6153264"/>
            <a:ext cx="1764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要約筆記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65E48D9-31F0-44F1-B3CB-46071F874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27" y="1386424"/>
            <a:ext cx="4464646" cy="408515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B33FC5D-BB67-4741-A3D8-8F8581C8981B}"/>
              </a:ext>
            </a:extLst>
          </p:cNvPr>
          <p:cNvSpPr txBox="1"/>
          <p:nvPr/>
        </p:nvSpPr>
        <p:spPr>
          <a:xfrm>
            <a:off x="6018967" y="4094200"/>
            <a:ext cx="2098766" cy="40011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男性：おはよう！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09076ED-D571-438F-99B6-F7EFF774BCE3}"/>
              </a:ext>
            </a:extLst>
          </p:cNvPr>
          <p:cNvSpPr txBox="1"/>
          <p:nvPr/>
        </p:nvSpPr>
        <p:spPr>
          <a:xfrm>
            <a:off x="6185985" y="5209966"/>
            <a:ext cx="1764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字幕</a:t>
            </a:r>
            <a:endParaRPr kumimoji="1"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3" name="Picture 2" descr="ソース画像を表示">
            <a:extLst>
              <a:ext uri="{FF2B5EF4-FFF2-40B4-BE49-F238E27FC236}">
                <a16:creationId xmlns:a16="http://schemas.microsoft.com/office/drawing/2014/main" id="{4DF86D76-505E-435C-B8D5-6414C0A2D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10101924" y="1031452"/>
            <a:ext cx="1400963" cy="244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E92A782-E8B8-4434-95B4-8A1844CDF0D9}"/>
              </a:ext>
            </a:extLst>
          </p:cNvPr>
          <p:cNvSpPr txBox="1"/>
          <p:nvPr/>
        </p:nvSpPr>
        <p:spPr>
          <a:xfrm>
            <a:off x="9425564" y="583340"/>
            <a:ext cx="275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音声認識アプリ</a:t>
            </a:r>
          </a:p>
        </p:txBody>
      </p:sp>
    </p:spTree>
    <p:extLst>
      <p:ext uri="{BB962C8B-B14F-4D97-AF65-F5344CB8AC3E}">
        <p14:creationId xmlns:p14="http://schemas.microsoft.com/office/powerpoint/2010/main" val="399665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 animBg="1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4736BD23-F404-4DCD-AC60-971C2F27BF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sz="3200" dirty="0"/>
              <a:t>①その場にいる</a:t>
            </a:r>
            <a:r>
              <a:rPr lang="ja-JP" altLang="en-US" sz="3200" u="sng" dirty="0">
                <a:solidFill>
                  <a:srgbClr val="FF0000"/>
                </a:solidFill>
              </a:rPr>
              <a:t>すべての人</a:t>
            </a:r>
            <a:r>
              <a:rPr lang="ja-JP" altLang="en-US" sz="3200" dirty="0"/>
              <a:t>が、</a:t>
            </a:r>
            <a:endParaRPr lang="en-US" altLang="ja-JP" sz="3200" dirty="0"/>
          </a:p>
          <a:p>
            <a:endParaRPr lang="en-US" altLang="ja-JP" sz="3200" dirty="0"/>
          </a:p>
          <a:p>
            <a:r>
              <a:rPr lang="ja-JP" altLang="en-US" sz="3200" dirty="0"/>
              <a:t>②</a:t>
            </a:r>
            <a:r>
              <a:rPr lang="ja-JP" altLang="en-US" sz="3200" u="sng" dirty="0">
                <a:solidFill>
                  <a:srgbClr val="FF0000"/>
                </a:solidFill>
              </a:rPr>
              <a:t>同時に同量・同質の情報</a:t>
            </a:r>
            <a:r>
              <a:rPr lang="ja-JP" altLang="en-US" sz="3200" dirty="0"/>
              <a:t>を共有することによって、</a:t>
            </a:r>
            <a:endParaRPr lang="en-US" altLang="ja-JP" sz="3200" dirty="0"/>
          </a:p>
          <a:p>
            <a:endParaRPr lang="en-US" altLang="ja-JP" sz="3200" dirty="0"/>
          </a:p>
          <a:p>
            <a:r>
              <a:rPr lang="ja-JP" altLang="en-US" sz="3200" dirty="0"/>
              <a:t>③その場の活動に</a:t>
            </a:r>
            <a:r>
              <a:rPr lang="ja-JP" altLang="en-US" sz="3200" u="sng" dirty="0">
                <a:solidFill>
                  <a:srgbClr val="FF0000"/>
                </a:solidFill>
              </a:rPr>
              <a:t>参加できるよう保障する</a:t>
            </a:r>
            <a:r>
              <a:rPr lang="ja-JP" altLang="en-US" sz="3200" dirty="0"/>
              <a:t>取り組み</a:t>
            </a:r>
          </a:p>
          <a:p>
            <a:endParaRPr kumimoji="1" lang="ja-JP" altLang="en-US" sz="3200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78F7D6BA-7E76-4869-9557-5E94F596C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580" y="349756"/>
            <a:ext cx="11034839" cy="869444"/>
          </a:xfrm>
        </p:spPr>
        <p:txBody>
          <a:bodyPr/>
          <a:lstStyle/>
          <a:p>
            <a:r>
              <a:rPr kumimoji="1" lang="ja-JP" altLang="en-US" dirty="0"/>
              <a:t>情報保障（補足資料）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FD07163-B8E8-4CD3-8E2B-6ADA7740F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132" y="4505823"/>
            <a:ext cx="2119489" cy="2119489"/>
          </a:xfrm>
          <a:prstGeom prst="rect">
            <a:avLst/>
          </a:prstGeom>
        </p:spPr>
      </p:pic>
      <p:pic>
        <p:nvPicPr>
          <p:cNvPr id="8" name="Picture 4" descr="手話通訳士のイラスト">
            <a:extLst>
              <a:ext uri="{FF2B5EF4-FFF2-40B4-BE49-F238E27FC236}">
                <a16:creationId xmlns:a16="http://schemas.microsoft.com/office/drawing/2014/main" id="{5D98310D-D342-41B8-9215-DDEDD3E83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"/>
          <a:stretch/>
        </p:blipFill>
        <p:spPr bwMode="auto">
          <a:xfrm>
            <a:off x="1411111" y="4148812"/>
            <a:ext cx="1222021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6373DE1-6C12-4259-8EF1-BC616518C9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845"/>
          <a:stretch/>
        </p:blipFill>
        <p:spPr>
          <a:xfrm>
            <a:off x="8610581" y="4854222"/>
            <a:ext cx="2401131" cy="1771090"/>
          </a:xfrm>
          <a:prstGeom prst="rect">
            <a:avLst/>
          </a:prstGeom>
        </p:spPr>
      </p:pic>
      <p:pic>
        <p:nvPicPr>
          <p:cNvPr id="10" name="Picture 4" descr="手話通訳士のイラスト">
            <a:extLst>
              <a:ext uri="{FF2B5EF4-FFF2-40B4-BE49-F238E27FC236}">
                <a16:creationId xmlns:a16="http://schemas.microsoft.com/office/drawing/2014/main" id="{8FA41021-82AA-4959-9498-7FD88ADD4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0" r="-1"/>
          <a:stretch/>
        </p:blipFill>
        <p:spPr bwMode="auto">
          <a:xfrm>
            <a:off x="6491092" y="4148812"/>
            <a:ext cx="2302939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十字形 6">
            <a:extLst>
              <a:ext uri="{FF2B5EF4-FFF2-40B4-BE49-F238E27FC236}">
                <a16:creationId xmlns:a16="http://schemas.microsoft.com/office/drawing/2014/main" id="{8473C2C8-E887-4BFC-82E6-5BEEEEE67F47}"/>
              </a:ext>
            </a:extLst>
          </p:cNvPr>
          <p:cNvSpPr/>
          <p:nvPr/>
        </p:nvSpPr>
        <p:spPr>
          <a:xfrm rot="2671757">
            <a:off x="895797" y="4145156"/>
            <a:ext cx="547662" cy="547662"/>
          </a:xfrm>
          <a:prstGeom prst="plus">
            <a:avLst>
              <a:gd name="adj" fmla="val 4377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AD35B7C7-6564-4527-886C-1D1731B266DF}"/>
              </a:ext>
            </a:extLst>
          </p:cNvPr>
          <p:cNvSpPr/>
          <p:nvPr/>
        </p:nvSpPr>
        <p:spPr>
          <a:xfrm>
            <a:off x="6188365" y="4148812"/>
            <a:ext cx="471055" cy="471055"/>
          </a:xfrm>
          <a:prstGeom prst="donut">
            <a:avLst>
              <a:gd name="adj" fmla="val 13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68DC0F36-B5C0-43E4-8A77-D31CFFC6738B}"/>
              </a:ext>
            </a:extLst>
          </p:cNvPr>
          <p:cNvSpPr/>
          <p:nvPr/>
        </p:nvSpPr>
        <p:spPr>
          <a:xfrm>
            <a:off x="4874804" y="4095079"/>
            <a:ext cx="1043344" cy="2709188"/>
          </a:xfrm>
          <a:prstGeom prst="wedgeRoundRectCallout">
            <a:avLst>
              <a:gd name="adj1" fmla="val -86719"/>
              <a:gd name="adj2" fmla="val -113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先生の話（情報）が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分からないよ～</a:t>
            </a:r>
            <a:endParaRPr kumimoji="1" lang="ja-JP" altLang="en-US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6514AD92-B864-4D0C-892F-D5618B613EEB}"/>
              </a:ext>
            </a:extLst>
          </p:cNvPr>
          <p:cNvSpPr/>
          <p:nvPr/>
        </p:nvSpPr>
        <p:spPr>
          <a:xfrm>
            <a:off x="10951826" y="1835190"/>
            <a:ext cx="1180288" cy="4627243"/>
          </a:xfrm>
          <a:prstGeom prst="wedgeRoundRectCallout">
            <a:avLst>
              <a:gd name="adj1" fmla="val -68720"/>
              <a:gd name="adj2" fmla="val 211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手話通訳（情報保障）が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あるから、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先生の話（情報）がよくわかって、</a:t>
            </a:r>
            <a:endParaRPr kumimoji="1"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授業にしっかりと参加できるぞ！</a:t>
            </a:r>
          </a:p>
        </p:txBody>
      </p:sp>
    </p:spTree>
    <p:extLst>
      <p:ext uri="{BB962C8B-B14F-4D97-AF65-F5344CB8AC3E}">
        <p14:creationId xmlns:p14="http://schemas.microsoft.com/office/powerpoint/2010/main" val="27656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D25855E6-CC8F-4095-A5DC-7F470FA8D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sz="3200" dirty="0"/>
              <a:t>今は学校の先生が情報保障をしてくれている。</a:t>
            </a:r>
            <a:endParaRPr kumimoji="1" lang="en-US" altLang="ja-JP" sz="3200" dirty="0"/>
          </a:p>
          <a:p>
            <a:endParaRPr lang="en-US" altLang="ja-JP" sz="3200" dirty="0"/>
          </a:p>
          <a:p>
            <a:endParaRPr kumimoji="1" lang="en-US" altLang="ja-JP" sz="3200" dirty="0"/>
          </a:p>
          <a:p>
            <a:endParaRPr lang="en-US" altLang="ja-JP" sz="3200" dirty="0"/>
          </a:p>
          <a:p>
            <a:endParaRPr kumimoji="1" lang="en-US" altLang="ja-JP" sz="3200" dirty="0"/>
          </a:p>
          <a:p>
            <a:r>
              <a:rPr kumimoji="1" lang="ja-JP" altLang="en-US" sz="3200" dirty="0"/>
              <a:t>卒業した後は、情報保障は必要だろうか？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kumimoji="1" lang="ja-JP" altLang="en-US" sz="3200" dirty="0"/>
              <a:t>もし必要ならば、</a:t>
            </a:r>
            <a:r>
              <a:rPr kumimoji="1" lang="ja-JP" altLang="en-US" sz="3200" u="sng" dirty="0">
                <a:solidFill>
                  <a:srgbClr val="FF0000"/>
                </a:solidFill>
              </a:rPr>
              <a:t>どうやって情報保障を提供してもらうと</a:t>
            </a:r>
            <a:endParaRPr kumimoji="1" lang="en-US" altLang="ja-JP" sz="3200" u="sng" dirty="0">
              <a:solidFill>
                <a:srgbClr val="FF0000"/>
              </a:solidFill>
            </a:endParaRPr>
          </a:p>
          <a:p>
            <a:r>
              <a:rPr lang="ja-JP" altLang="en-US" sz="3200" u="sng" dirty="0">
                <a:solidFill>
                  <a:srgbClr val="FF0000"/>
                </a:solidFill>
              </a:rPr>
              <a:t>よいだろうか？</a:t>
            </a:r>
            <a:endParaRPr kumimoji="1" lang="en-US" altLang="ja-JP" sz="3200" u="sng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1026" name="Picture 2" descr="筆談のイラスト">
            <a:extLst>
              <a:ext uri="{FF2B5EF4-FFF2-40B4-BE49-F238E27FC236}">
                <a16:creationId xmlns:a16="http://schemas.microsoft.com/office/drawing/2014/main" id="{83B0F7B2-BD40-4A18-BB0D-266916400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15" y="1714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手話をしている人のイラスト">
            <a:extLst>
              <a:ext uri="{FF2B5EF4-FFF2-40B4-BE49-F238E27FC236}">
                <a16:creationId xmlns:a16="http://schemas.microsoft.com/office/drawing/2014/main" id="{1626D557-BBD8-455B-843B-425584407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39" y="17145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女性会社員の表情イラスト「疑問」">
            <a:extLst>
              <a:ext uri="{FF2B5EF4-FFF2-40B4-BE49-F238E27FC236}">
                <a16:creationId xmlns:a16="http://schemas.microsoft.com/office/drawing/2014/main" id="{A9760AF5-F09A-41FD-A665-F17ECB8D2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676" y="3736793"/>
            <a:ext cx="19335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学校と校庭のイラスト（背景素材）">
            <a:extLst>
              <a:ext uri="{FF2B5EF4-FFF2-40B4-BE49-F238E27FC236}">
                <a16:creationId xmlns:a16="http://schemas.microsoft.com/office/drawing/2014/main" id="{36FE8D2D-F6A4-4730-B0A1-1CD8AF446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516" y="-477563"/>
            <a:ext cx="3627661" cy="362766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BA6D64-C1FA-492E-B31C-1CCBA3EE3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580" y="349756"/>
            <a:ext cx="11034839" cy="662967"/>
          </a:xfrm>
        </p:spPr>
        <p:txBody>
          <a:bodyPr/>
          <a:lstStyle/>
          <a:p>
            <a:r>
              <a:rPr kumimoji="1" lang="ja-JP" altLang="en-US" dirty="0"/>
              <a:t>株式会社アイセック・ジャパン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F2EE797-40B9-4A83-AFAF-DAF935B0E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579" y="1012723"/>
            <a:ext cx="11034839" cy="5495521"/>
          </a:xfrm>
        </p:spPr>
        <p:txBody>
          <a:bodyPr/>
          <a:lstStyle/>
          <a:p>
            <a:r>
              <a:rPr lang="ja-JP" altLang="en-US" sz="3200" dirty="0"/>
              <a:t>「</a:t>
            </a:r>
            <a:r>
              <a:rPr lang="en-US" altLang="ja-JP" sz="3200" u="sng" dirty="0">
                <a:solidFill>
                  <a:srgbClr val="FF0000"/>
                </a:solidFill>
              </a:rPr>
              <a:t>e-</a:t>
            </a:r>
            <a:r>
              <a:rPr lang="ja-JP" altLang="en-US" sz="3200" u="sng" dirty="0">
                <a:solidFill>
                  <a:srgbClr val="FF0000"/>
                </a:solidFill>
              </a:rPr>
              <a:t>ミミ</a:t>
            </a:r>
            <a:r>
              <a:rPr lang="ja-JP" altLang="en-US" sz="3200" dirty="0"/>
              <a:t>」</a:t>
            </a:r>
            <a:r>
              <a:rPr kumimoji="1" lang="ja-JP" altLang="en-US" sz="3200" dirty="0"/>
              <a:t>文字情報</a:t>
            </a:r>
            <a:r>
              <a:rPr lang="ja-JP" altLang="en-US" sz="3200" dirty="0"/>
              <a:t>による</a:t>
            </a:r>
            <a:r>
              <a:rPr kumimoji="1" lang="ja-JP" altLang="en-US" sz="3200" dirty="0"/>
              <a:t>通訳を</a:t>
            </a:r>
            <a:r>
              <a:rPr lang="ja-JP" altLang="en-US" sz="3200" dirty="0"/>
              <a:t>届けてくれるサービス</a:t>
            </a:r>
            <a:endParaRPr kumimoji="1" lang="ja-JP" altLang="en-US" sz="3200" dirty="0"/>
          </a:p>
        </p:txBody>
      </p:sp>
      <p:pic>
        <p:nvPicPr>
          <p:cNvPr id="2050" name="Picture 2" descr="e-ミミのしくみ:現地で音声を取得してセンターへ発信、入力オペレーター（文字通訳者）が音声を字幕化します。字幕化された文は、スマートフォン、タブレット、会場のスクリーンにリアルタイムに字幕として表示されます。">
            <a:extLst>
              <a:ext uri="{FF2B5EF4-FFF2-40B4-BE49-F238E27FC236}">
                <a16:creationId xmlns:a16="http://schemas.microsoft.com/office/drawing/2014/main" id="{432ECF24-C6ED-4ED3-B3EE-5C4DC1505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7" y="1599848"/>
            <a:ext cx="12009361" cy="525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2EB6145-130C-46FC-A6FC-98ABA1173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94" y="0"/>
            <a:ext cx="3801606" cy="101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65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BA6D64-C1FA-492E-B31C-1CCBA3EE3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580" y="349756"/>
            <a:ext cx="11034839" cy="662967"/>
          </a:xfrm>
        </p:spPr>
        <p:txBody>
          <a:bodyPr/>
          <a:lstStyle/>
          <a:p>
            <a:r>
              <a:rPr kumimoji="1" lang="ja-JP" altLang="en-US" dirty="0"/>
              <a:t>株式会社アイセック・ジャパン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F2EE797-40B9-4A83-AFAF-DAF935B0E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579" y="1012723"/>
            <a:ext cx="11034839" cy="5845277"/>
          </a:xfrm>
        </p:spPr>
        <p:txBody>
          <a:bodyPr/>
          <a:lstStyle/>
          <a:p>
            <a:r>
              <a:rPr lang="ja-JP" altLang="en-US" sz="3200" dirty="0"/>
              <a:t>「</a:t>
            </a:r>
            <a:r>
              <a:rPr lang="en-US" altLang="ja-JP" sz="3200" u="sng" dirty="0">
                <a:solidFill>
                  <a:srgbClr val="FF0000"/>
                </a:solidFill>
              </a:rPr>
              <a:t>e-</a:t>
            </a:r>
            <a:r>
              <a:rPr lang="ja-JP" altLang="en-US" sz="3200" u="sng" dirty="0">
                <a:solidFill>
                  <a:srgbClr val="FF0000"/>
                </a:solidFill>
              </a:rPr>
              <a:t>ミミ</a:t>
            </a:r>
            <a:r>
              <a:rPr lang="ja-JP" altLang="en-US" sz="3200" dirty="0"/>
              <a:t>」</a:t>
            </a:r>
            <a:r>
              <a:rPr kumimoji="1" lang="ja-JP" altLang="en-US" sz="3200" dirty="0"/>
              <a:t>文字情報</a:t>
            </a:r>
            <a:r>
              <a:rPr lang="ja-JP" altLang="en-US" sz="3200" dirty="0"/>
              <a:t>による</a:t>
            </a:r>
            <a:r>
              <a:rPr kumimoji="1" lang="ja-JP" altLang="en-US" sz="3200" dirty="0"/>
              <a:t>通訳を</a:t>
            </a:r>
            <a:r>
              <a:rPr lang="ja-JP" altLang="en-US" sz="3200" dirty="0"/>
              <a:t>届けてくれるサービス</a:t>
            </a:r>
            <a:endParaRPr lang="en-US" altLang="ja-JP" sz="3200" dirty="0"/>
          </a:p>
          <a:p>
            <a:endParaRPr kumimoji="1" lang="en-US" altLang="ja-JP" sz="3200" dirty="0"/>
          </a:p>
          <a:p>
            <a:r>
              <a:rPr lang="en-US" altLang="ja-JP" sz="3200" dirty="0"/>
              <a:t>【</a:t>
            </a:r>
            <a:r>
              <a:rPr lang="ja-JP" altLang="en-US" sz="3200" dirty="0"/>
              <a:t>利用法</a:t>
            </a:r>
            <a:r>
              <a:rPr lang="en-US" altLang="ja-JP" sz="3200" dirty="0"/>
              <a:t>】						</a:t>
            </a:r>
          </a:p>
          <a:p>
            <a:r>
              <a:rPr kumimoji="1" lang="ja-JP" altLang="en-US" sz="3200" dirty="0"/>
              <a:t>①お問い合わせ</a:t>
            </a:r>
            <a:r>
              <a:rPr kumimoji="1" lang="en-US" altLang="ja-JP" sz="3200" dirty="0"/>
              <a:t>				</a:t>
            </a:r>
          </a:p>
          <a:p>
            <a:r>
              <a:rPr lang="ja-JP" altLang="en-US" sz="3200" dirty="0"/>
              <a:t>②デモ（実際に体験）</a:t>
            </a:r>
            <a:r>
              <a:rPr lang="en-US" altLang="ja-JP" sz="3200" dirty="0"/>
              <a:t>			</a:t>
            </a:r>
          </a:p>
          <a:p>
            <a:r>
              <a:rPr lang="ja-JP" altLang="en-US" sz="3200" dirty="0"/>
              <a:t>③お見積り</a:t>
            </a:r>
            <a:endParaRPr lang="en-US" altLang="ja-JP" sz="3200" dirty="0"/>
          </a:p>
          <a:p>
            <a:r>
              <a:rPr lang="ja-JP" altLang="en-US" sz="3200" dirty="0"/>
              <a:t>④音声テスト</a:t>
            </a:r>
            <a:r>
              <a:rPr lang="en-US" altLang="ja-JP" sz="3200" dirty="0"/>
              <a:t>					</a:t>
            </a:r>
          </a:p>
          <a:p>
            <a:r>
              <a:rPr lang="ja-JP" altLang="en-US" sz="3200" dirty="0"/>
              <a:t>⑤実施</a:t>
            </a:r>
            <a:r>
              <a:rPr lang="en-US" altLang="ja-JP" sz="3200" dirty="0"/>
              <a:t>						</a:t>
            </a:r>
          </a:p>
          <a:p>
            <a:r>
              <a:rPr lang="ja-JP" altLang="en-US" sz="3200" dirty="0"/>
              <a:t>⑥テキスト提供</a:t>
            </a:r>
            <a:endParaRPr lang="en-US" altLang="ja-JP" sz="3200" dirty="0"/>
          </a:p>
          <a:p>
            <a:r>
              <a:rPr lang="ja-JP" altLang="en-US" sz="3200" dirty="0"/>
              <a:t>⑦ご請求（お金を払う）</a:t>
            </a:r>
            <a:endParaRPr lang="en-US" altLang="ja-JP" sz="32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2EB6145-130C-46FC-A6FC-98ABA1173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394" y="0"/>
            <a:ext cx="3801606" cy="101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D68D25-6110-4F00-9ACF-5CF121D46A70}"/>
              </a:ext>
            </a:extLst>
          </p:cNvPr>
          <p:cNvSpPr txBox="1"/>
          <p:nvPr/>
        </p:nvSpPr>
        <p:spPr>
          <a:xfrm>
            <a:off x="6207316" y="2103824"/>
            <a:ext cx="56450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ご利用料金</a:t>
            </a:r>
            <a:r>
              <a:rPr lang="en-US" altLang="ja-JP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</a:p>
          <a:p>
            <a:r>
              <a:rPr kumimoji="1" lang="en-US" altLang="ja-JP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e-</a:t>
            </a:r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ミミサービス</a:t>
            </a:r>
            <a:endParaRPr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200" u="sng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４４，０００円</a:t>
            </a:r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／時間</a:t>
            </a:r>
            <a:endParaRPr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入力ログサービス（速読版）</a:t>
            </a:r>
            <a:endParaRPr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200" u="sng" dirty="0"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１１，０００円</a:t>
            </a:r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／時間</a:t>
            </a:r>
            <a:endParaRPr lang="en-US" altLang="ja-JP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3074" name="Picture 2" descr="飛んで行くお金のイラスト（円）">
            <a:extLst>
              <a:ext uri="{FF2B5EF4-FFF2-40B4-BE49-F238E27FC236}">
                <a16:creationId xmlns:a16="http://schemas.microsoft.com/office/drawing/2014/main" id="{A6559276-4EC5-438C-A803-FDA46369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57" y="1362479"/>
            <a:ext cx="2671652" cy="234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5E99F8-FF48-4B4B-B096-686DE5DBC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580" y="349756"/>
            <a:ext cx="11034839" cy="1296164"/>
          </a:xfrm>
        </p:spPr>
        <p:txBody>
          <a:bodyPr/>
          <a:lstStyle/>
          <a:p>
            <a:r>
              <a:rPr kumimoji="1" lang="ja-JP" altLang="en-US" dirty="0"/>
              <a:t>インターネットを用いて、</a:t>
            </a:r>
            <a:br>
              <a:rPr kumimoji="1" lang="en-US" altLang="ja-JP" dirty="0"/>
            </a:br>
            <a:r>
              <a:rPr kumimoji="1" lang="ja-JP" altLang="en-US" dirty="0"/>
              <a:t>情報保障サービスを提供している企業等を探そう！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ABB90C-D648-4FE6-848E-D68032FD9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579" y="1837509"/>
            <a:ext cx="11034839" cy="5020491"/>
          </a:xfrm>
        </p:spPr>
        <p:txBody>
          <a:bodyPr/>
          <a:lstStyle/>
          <a:p>
            <a:r>
              <a:rPr kumimoji="1" lang="ja-JP" altLang="en-US" sz="3200" dirty="0"/>
              <a:t>①タブレットを配付します。</a:t>
            </a:r>
            <a:endParaRPr kumimoji="1" lang="en-US" altLang="ja-JP" sz="3200" dirty="0"/>
          </a:p>
          <a:p>
            <a:r>
              <a:rPr lang="ja-JP" altLang="en-US" sz="3200" dirty="0"/>
              <a:t>　　インターネットを用いて、情報保障サービスを提供している</a:t>
            </a:r>
            <a:endParaRPr lang="en-US" altLang="ja-JP" sz="3200" dirty="0"/>
          </a:p>
          <a:p>
            <a:r>
              <a:rPr lang="ja-JP" altLang="en-US" sz="3200" dirty="0"/>
              <a:t>　　企業等を探しましょう。</a:t>
            </a:r>
            <a:endParaRPr lang="en-US" altLang="ja-JP" sz="3200" dirty="0"/>
          </a:p>
          <a:p>
            <a:endParaRPr kumimoji="1" lang="en-US" altLang="ja-JP" sz="1600" dirty="0"/>
          </a:p>
          <a:p>
            <a:r>
              <a:rPr kumimoji="1" lang="ja-JP" altLang="en-US" sz="3200" dirty="0"/>
              <a:t>②ワークシートを使って、以下の項目についてまとめましょう。</a:t>
            </a:r>
            <a:endParaRPr kumimoji="1" lang="en-US" altLang="ja-JP" sz="3200" dirty="0"/>
          </a:p>
          <a:p>
            <a:r>
              <a:rPr lang="ja-JP" altLang="en-US" sz="3200" dirty="0"/>
              <a:t>　　・</a:t>
            </a:r>
            <a:r>
              <a:rPr kumimoji="1" lang="ja-JP" altLang="en-US" sz="3200" u="sng" dirty="0">
                <a:solidFill>
                  <a:srgbClr val="FF0000"/>
                </a:solidFill>
              </a:rPr>
              <a:t>企業等の名前（所在地）</a:t>
            </a:r>
            <a:r>
              <a:rPr kumimoji="1" lang="en-US" altLang="ja-JP" sz="3200" dirty="0"/>
              <a:t>	</a:t>
            </a:r>
            <a:r>
              <a:rPr kumimoji="1" lang="ja-JP" altLang="en-US" sz="3200" dirty="0"/>
              <a:t>・</a:t>
            </a:r>
            <a:r>
              <a:rPr kumimoji="1" lang="ja-JP" altLang="en-US" sz="3200" u="sng" dirty="0">
                <a:solidFill>
                  <a:srgbClr val="FF0000"/>
                </a:solidFill>
              </a:rPr>
              <a:t>情報保障サービスの内容</a:t>
            </a:r>
            <a:endParaRPr kumimoji="1" lang="en-US" altLang="ja-JP" sz="3200" u="sng" dirty="0">
              <a:solidFill>
                <a:srgbClr val="FF0000"/>
              </a:solidFill>
            </a:endParaRPr>
          </a:p>
          <a:p>
            <a:r>
              <a:rPr lang="ja-JP" altLang="en-US" sz="3200" dirty="0"/>
              <a:t>　　・</a:t>
            </a:r>
            <a:r>
              <a:rPr lang="ja-JP" altLang="en-US" sz="3200" u="sng" dirty="0">
                <a:solidFill>
                  <a:srgbClr val="FF0000"/>
                </a:solidFill>
              </a:rPr>
              <a:t>利用法</a:t>
            </a:r>
            <a:r>
              <a:rPr lang="en-US" altLang="ja-JP" sz="3200" dirty="0"/>
              <a:t>			</a:t>
            </a:r>
            <a:r>
              <a:rPr lang="ja-JP" altLang="en-US" sz="3200" dirty="0"/>
              <a:t>・</a:t>
            </a:r>
            <a:r>
              <a:rPr lang="ja-JP" altLang="en-US" sz="3200" u="sng" dirty="0">
                <a:solidFill>
                  <a:srgbClr val="FF0000"/>
                </a:solidFill>
              </a:rPr>
              <a:t>料金</a:t>
            </a:r>
            <a:r>
              <a:rPr lang="en-US" altLang="ja-JP" sz="3200" dirty="0"/>
              <a:t>			</a:t>
            </a:r>
            <a:r>
              <a:rPr lang="ja-JP" altLang="en-US" sz="3200" dirty="0"/>
              <a:t>・</a:t>
            </a:r>
            <a:r>
              <a:rPr lang="en-US" altLang="ja-JP" sz="3200" u="sng" dirty="0">
                <a:solidFill>
                  <a:srgbClr val="FF0000"/>
                </a:solidFill>
              </a:rPr>
              <a:t>URL</a:t>
            </a:r>
          </a:p>
          <a:p>
            <a:endParaRPr kumimoji="1" lang="en-US" altLang="ja-JP" sz="1600" dirty="0"/>
          </a:p>
          <a:p>
            <a:r>
              <a:rPr lang="ja-JP" altLang="en-US" sz="3200" dirty="0"/>
              <a:t>③最後に</a:t>
            </a:r>
            <a:r>
              <a:rPr lang="en-US" altLang="ja-JP" sz="3200" dirty="0"/>
              <a:t>1</a:t>
            </a:r>
            <a:r>
              <a:rPr lang="ja-JP" altLang="en-US" sz="3200" dirty="0"/>
              <a:t>人</a:t>
            </a:r>
            <a:r>
              <a:rPr lang="en-US" altLang="ja-JP" sz="3200" dirty="0"/>
              <a:t>1</a:t>
            </a:r>
            <a:r>
              <a:rPr lang="ja-JP" altLang="en-US" sz="3200" dirty="0"/>
              <a:t>分程度で調べた内容を発表してもらいます。</a:t>
            </a:r>
            <a:endParaRPr kumimoji="1" lang="en-US" altLang="ja-JP" sz="3200" dirty="0"/>
          </a:p>
        </p:txBody>
      </p:sp>
      <p:pic>
        <p:nvPicPr>
          <p:cNvPr id="4098" name="Picture 2" descr="タブレットを使う学生のイラスト（男子）">
            <a:extLst>
              <a:ext uri="{FF2B5EF4-FFF2-40B4-BE49-F238E27FC236}">
                <a16:creationId xmlns:a16="http://schemas.microsoft.com/office/drawing/2014/main" id="{5E22A06E-41B3-42EE-BCFA-192A87DA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556" y="1645920"/>
            <a:ext cx="970367" cy="18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4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94C27662-A4BB-4E62-9E8D-B7F152E2B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16444"/>
              </p:ext>
            </p:extLst>
          </p:nvPr>
        </p:nvGraphicFramePr>
        <p:xfrm>
          <a:off x="0" y="412245"/>
          <a:ext cx="12192001" cy="6445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571">
                  <a:extLst>
                    <a:ext uri="{9D8B030D-6E8A-4147-A177-3AD203B41FA5}">
                      <a16:colId xmlns:a16="http://schemas.microsoft.com/office/drawing/2014/main" val="3476137373"/>
                    </a:ext>
                  </a:extLst>
                </a:gridCol>
                <a:gridCol w="8505372">
                  <a:extLst>
                    <a:ext uri="{9D8B030D-6E8A-4147-A177-3AD203B41FA5}">
                      <a16:colId xmlns:a16="http://schemas.microsoft.com/office/drawing/2014/main" val="1335994043"/>
                    </a:ext>
                  </a:extLst>
                </a:gridCol>
                <a:gridCol w="2090058">
                  <a:extLst>
                    <a:ext uri="{9D8B030D-6E8A-4147-A177-3AD203B41FA5}">
                      <a16:colId xmlns:a16="http://schemas.microsoft.com/office/drawing/2014/main" val="2046195643"/>
                    </a:ext>
                  </a:extLst>
                </a:gridCol>
              </a:tblGrid>
              <a:tr h="89128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企業等の名前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40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・株式会社アイセック・ジャパン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40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沖縄県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519470"/>
                  </a:ext>
                </a:extLst>
              </a:tr>
              <a:tr h="2902978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情報保障サービスの内容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・「</a:t>
                      </a:r>
                      <a:r>
                        <a:rPr kumimoji="1" lang="en-US" altLang="ja-JP" sz="2800" b="0" u="sng" dirty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e-</a:t>
                      </a:r>
                      <a:r>
                        <a:rPr kumimoji="1" lang="ja-JP" altLang="en-US" sz="2800" b="0" u="sng" dirty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ミミ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」文字情報による通訳を届けてくれるサービス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・今までサポートが難しかった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・シーンでの情報保障までも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・手軽に実現してくれる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580313"/>
                  </a:ext>
                </a:extLst>
              </a:tr>
              <a:tr h="1162477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利用法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・①お問い合わせ　　②デモ　　③お見積り　　④音声テスト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・⑤実施　　⑥テキスト提供　　⑦ご請求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666703"/>
                  </a:ext>
                </a:extLst>
              </a:tr>
              <a:tr h="101315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料金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</a:t>
                      </a:r>
                      <a:r>
                        <a:rPr kumimoji="1" lang="en-US" altLang="ja-JP" sz="2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E-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ミミサービス：</a:t>
                      </a:r>
                      <a:r>
                        <a:rPr kumimoji="1" lang="en-US" altLang="ja-JP" sz="2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44,000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円／時間</a:t>
                      </a:r>
                      <a:endParaRPr kumimoji="1" lang="en-US" altLang="ja-JP" sz="28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・入力ログサービス（速読版）：</a:t>
                      </a:r>
                      <a:r>
                        <a:rPr kumimoji="1" lang="en-US" altLang="ja-JP" sz="2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11,000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円／時間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034162"/>
                  </a:ext>
                </a:extLst>
              </a:tr>
              <a:tr h="475857">
                <a:tc>
                  <a:txBody>
                    <a:bodyPr/>
                    <a:lstStyle/>
                    <a:p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URL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・</a:t>
                      </a:r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http://iscecj.co.jp/parts/pages/e-mimi.html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06181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42E16E4-2769-498A-9010-6298D4AF00F6}"/>
              </a:ext>
            </a:extLst>
          </p:cNvPr>
          <p:cNvSpPr txBox="1"/>
          <p:nvPr/>
        </p:nvSpPr>
        <p:spPr>
          <a:xfrm>
            <a:off x="0" y="0"/>
            <a:ext cx="6113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24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「情報保障サービスを探そう」</a:t>
            </a:r>
            <a:r>
              <a:rPr lang="ja-JP" altLang="en-US" sz="24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ワークシート</a:t>
            </a:r>
            <a:endParaRPr lang="ja-JP" altLang="en-US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" name="Picture 2" descr="e-ミミのしくみ:現地で音声を取得してセンターへ発信、入力オペレーター（文字通訳者）が音声を字幕化します。字幕化された文は、スマートフォン、タブレット、会場のスクリーンにリアルタイムに字幕として表示されます。">
            <a:extLst>
              <a:ext uri="{FF2B5EF4-FFF2-40B4-BE49-F238E27FC236}">
                <a16:creationId xmlns:a16="http://schemas.microsoft.com/office/drawing/2014/main" id="{99A76B12-A33B-4C2C-BC44-42BA3AD35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91" y="1850787"/>
            <a:ext cx="5303493" cy="23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9456FF9-D53C-4E8F-8665-FCA8470CB3D0}"/>
              </a:ext>
            </a:extLst>
          </p:cNvPr>
          <p:cNvSpPr/>
          <p:nvPr/>
        </p:nvSpPr>
        <p:spPr>
          <a:xfrm>
            <a:off x="6569191" y="8820"/>
            <a:ext cx="4987083" cy="40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注</a:t>
            </a:r>
            <a:r>
              <a:rPr kumimoji="1" lang="ja-JP" altLang="en-US" dirty="0"/>
              <a:t>ワークの見本として</a:t>
            </a:r>
            <a:r>
              <a:rPr lang="ja-JP" altLang="en-US" dirty="0"/>
              <a:t>ワーク中は提示しておく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551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523A09-1E10-4AC2-8CFD-B3B1BC56C4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86FAB2B-40BA-4C35-92BE-15AB1AE05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sz="3200" dirty="0"/>
              <a:t>卒業後、例えば働いている会社等に情報保障を頼む際も、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kumimoji="1" lang="ja-JP" altLang="en-US" sz="3200" dirty="0"/>
              <a:t>今日やったように、</a:t>
            </a:r>
            <a:r>
              <a:rPr kumimoji="1" lang="ja-JP" altLang="en-US" sz="3200" u="sng" dirty="0">
                <a:solidFill>
                  <a:srgbClr val="FF0000"/>
                </a:solidFill>
              </a:rPr>
              <a:t>情報を調べて、整理して、</a:t>
            </a:r>
            <a:endParaRPr kumimoji="1" lang="en-US" altLang="ja-JP" sz="3200" u="sng" dirty="0">
              <a:solidFill>
                <a:srgbClr val="FF0000"/>
              </a:solidFill>
            </a:endParaRPr>
          </a:p>
          <a:p>
            <a:endParaRPr lang="en-US" altLang="ja-JP" sz="3200" dirty="0"/>
          </a:p>
          <a:p>
            <a:r>
              <a:rPr kumimoji="1" lang="ja-JP" altLang="en-US" sz="3200" u="sng" dirty="0">
                <a:solidFill>
                  <a:srgbClr val="FF0000"/>
                </a:solidFill>
              </a:rPr>
              <a:t>会社等に説明をする</a:t>
            </a:r>
            <a:r>
              <a:rPr kumimoji="1" lang="ja-JP" altLang="en-US" sz="3200" dirty="0"/>
              <a:t>ことが重要です。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kumimoji="1" lang="ja-JP" altLang="en-US" sz="3200" dirty="0"/>
              <a:t>様々な情報保障サービスやそれを提供する企業等を知って、</a:t>
            </a:r>
            <a:endParaRPr kumimoji="1" lang="en-US" altLang="ja-JP" sz="3200" dirty="0"/>
          </a:p>
          <a:p>
            <a:endParaRPr lang="en-US" altLang="ja-JP" sz="3200" dirty="0"/>
          </a:p>
          <a:p>
            <a:r>
              <a:rPr kumimoji="1" lang="ja-JP" altLang="en-US" sz="3200" dirty="0"/>
              <a:t>しっかりと説明できるように準備しておきましょう。</a:t>
            </a:r>
            <a:endParaRPr kumimoji="1" lang="en-US" altLang="ja-JP" sz="3200" dirty="0"/>
          </a:p>
          <a:p>
            <a:endParaRPr kumimoji="1" lang="ja-JP" altLang="en-US" sz="3200" dirty="0"/>
          </a:p>
        </p:txBody>
      </p:sp>
      <p:pic>
        <p:nvPicPr>
          <p:cNvPr id="5122" name="Picture 2" descr="タブレットで説明する人のイラスト（女性）">
            <a:extLst>
              <a:ext uri="{FF2B5EF4-FFF2-40B4-BE49-F238E27FC236}">
                <a16:creationId xmlns:a16="http://schemas.microsoft.com/office/drawing/2014/main" id="{AED95758-A8FC-4523-877C-E64BB86AD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106" y="2043403"/>
            <a:ext cx="2564578" cy="223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23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8607DA8DC66104293A043B8AD2EE2B4" ma:contentTypeVersion="8" ma:contentTypeDescription="新しいドキュメントを作成します。" ma:contentTypeScope="" ma:versionID="d5c008b788630b37a5786b8499a8e887">
  <xsd:schema xmlns:xsd="http://www.w3.org/2001/XMLSchema" xmlns:xs="http://www.w3.org/2001/XMLSchema" xmlns:p="http://schemas.microsoft.com/office/2006/metadata/properties" xmlns:ns2="329b4cf3-bef7-41bb-98f1-fb04074954c4" targetNamespace="http://schemas.microsoft.com/office/2006/metadata/properties" ma:root="true" ma:fieldsID="2edc23b31eaaddd4134de7defa388d82" ns2:_="">
    <xsd:import namespace="329b4cf3-bef7-41bb-98f1-fb04074954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b4cf3-bef7-41bb-98f1-fb04074954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555BAD-E546-4B83-8869-DBBBD607F9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1590FE-EF7F-4068-9E84-DBF78C296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b4cf3-bef7-41bb-98f1-fb04074954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09AB31-5961-43D8-AFCB-500E18A2F05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574</Words>
  <Application>Microsoft Macintosh PowerPoint</Application>
  <PresentationFormat>ワイド画面</PresentationFormat>
  <Paragraphs>90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UD デジタル 教科書体 NK-R</vt:lpstr>
      <vt:lpstr>游ゴシック</vt:lpstr>
      <vt:lpstr>游ゴシック Light</vt:lpstr>
      <vt:lpstr>Arial</vt:lpstr>
      <vt:lpstr>Century</vt:lpstr>
      <vt:lpstr>Office テーマ</vt:lpstr>
      <vt:lpstr>情報保障サービスを 探そう</vt:lpstr>
      <vt:lpstr>私たちは普段どのような 情報保障を利用していますか？</vt:lpstr>
      <vt:lpstr>情報保障（補足資料）</vt:lpstr>
      <vt:lpstr>PowerPoint プレゼンテーション</vt:lpstr>
      <vt:lpstr>株式会社アイセック・ジャパン</vt:lpstr>
      <vt:lpstr>株式会社アイセック・ジャパン</vt:lpstr>
      <vt:lpstr>インターネットを用いて、 情報保障サービスを提供している企業等を探そう！</vt:lpstr>
      <vt:lpstr>PowerPoint プレゼンテーション</vt:lpstr>
      <vt:lpstr>まとめ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「支援」を求めるための 情報整理</dc:title>
  <dc:creator>Tsuchida yusuke</dc:creator>
  <cp:lastModifiedBy>辻田 望</cp:lastModifiedBy>
  <cp:revision>2</cp:revision>
  <dcterms:created xsi:type="dcterms:W3CDTF">2022-01-18T12:13:16Z</dcterms:created>
  <dcterms:modified xsi:type="dcterms:W3CDTF">2022-03-25T05:45:37Z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0x010100A8607DA8DC66104293A043B8AD2EE2B4</vt:lpwstr>
  </property>
</Properties>
</file>