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67" r:id="rId4"/>
    <p:sldId id="276" r:id="rId5"/>
    <p:sldId id="274" r:id="rId6"/>
    <p:sldId id="265" r:id="rId7"/>
    <p:sldId id="272" r:id="rId8"/>
    <p:sldId id="273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12" d="100"/>
          <a:sy n="112" d="100"/>
        </p:scale>
        <p:origin x="-112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4C711-923F-654D-835E-FD4F9582FAC6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074F7BE-47A1-424B-B131-ECFE94A1CC19}">
      <dgm:prSet phldrT="[テキスト]"/>
      <dgm:spPr/>
      <dgm:t>
        <a:bodyPr/>
        <a:lstStyle/>
        <a:p>
          <a:r>
            <a:rPr lang="ja-JP" altLang="en-US" dirty="0" smtClean="0"/>
            <a:t>０</a:t>
          </a:r>
          <a:r>
            <a:rPr lang="en-US" altLang="ja-JP" dirty="0" smtClean="0"/>
            <a:t>’</a:t>
          </a:r>
          <a:r>
            <a:rPr lang="ja-JP" altLang="en-US" dirty="0" smtClean="0"/>
            <a:t>００</a:t>
          </a:r>
          <a:r>
            <a:rPr lang="en-US" altLang="ja-JP" dirty="0" smtClean="0"/>
            <a:t>” </a:t>
          </a:r>
          <a:endParaRPr kumimoji="1" lang="ja-JP" altLang="en-US" dirty="0"/>
        </a:p>
      </dgm:t>
    </dgm:pt>
    <dgm:pt modelId="{B891AA50-DF8F-6440-A513-C70EF7B0D454}" type="parTrans" cxnId="{231E6BC7-2856-F847-B1E6-D7738E6E3921}">
      <dgm:prSet/>
      <dgm:spPr/>
      <dgm:t>
        <a:bodyPr/>
        <a:lstStyle/>
        <a:p>
          <a:endParaRPr kumimoji="1" lang="ja-JP" altLang="en-US"/>
        </a:p>
      </dgm:t>
    </dgm:pt>
    <dgm:pt modelId="{F5B7200C-DB75-1D43-9350-337D8D38E629}" type="sibTrans" cxnId="{231E6BC7-2856-F847-B1E6-D7738E6E3921}">
      <dgm:prSet/>
      <dgm:spPr/>
      <dgm:t>
        <a:bodyPr/>
        <a:lstStyle/>
        <a:p>
          <a:endParaRPr kumimoji="1" lang="ja-JP" altLang="en-US"/>
        </a:p>
      </dgm:t>
    </dgm:pt>
    <dgm:pt modelId="{0634AA19-3FA9-4841-AFAF-9D03E56D292B}">
      <dgm:prSet phldrT="[テキスト]"/>
      <dgm:spPr/>
      <dgm:t>
        <a:bodyPr/>
        <a:lstStyle/>
        <a:p>
          <a:r>
            <a:rPr lang="ja-JP" altLang="en-US" dirty="0" smtClean="0"/>
            <a:t>針の穴に糸を通す</a:t>
          </a:r>
          <a:endParaRPr kumimoji="1" lang="ja-JP" altLang="en-US" dirty="0"/>
        </a:p>
      </dgm:t>
    </dgm:pt>
    <dgm:pt modelId="{F4D671BD-A5DB-7141-9771-DAE7EB670DD4}" type="parTrans" cxnId="{571DFC0C-6045-0043-8728-F9F9274F1183}">
      <dgm:prSet/>
      <dgm:spPr/>
      <dgm:t>
        <a:bodyPr/>
        <a:lstStyle/>
        <a:p>
          <a:endParaRPr kumimoji="1" lang="ja-JP" altLang="en-US"/>
        </a:p>
      </dgm:t>
    </dgm:pt>
    <dgm:pt modelId="{785360B2-7FA5-4D45-9A72-599ED4A99D89}" type="sibTrans" cxnId="{571DFC0C-6045-0043-8728-F9F9274F1183}">
      <dgm:prSet/>
      <dgm:spPr/>
      <dgm:t>
        <a:bodyPr/>
        <a:lstStyle/>
        <a:p>
          <a:endParaRPr kumimoji="1" lang="ja-JP" altLang="en-US"/>
        </a:p>
      </dgm:t>
    </dgm:pt>
    <dgm:pt modelId="{91323583-FACC-9840-B1CD-A2B1E1243F41}">
      <dgm:prSet phldrT="[テキスト]"/>
      <dgm:spPr/>
      <dgm:t>
        <a:bodyPr/>
        <a:lstStyle/>
        <a:p>
          <a:r>
            <a:rPr lang="ja-JP" altLang="en-US" dirty="0" smtClean="0"/>
            <a:t>１</a:t>
          </a:r>
          <a:r>
            <a:rPr lang="en-US" altLang="ja-JP" dirty="0" smtClean="0"/>
            <a:t>’</a:t>
          </a:r>
          <a:r>
            <a:rPr lang="ja-JP" altLang="en-US" dirty="0" smtClean="0"/>
            <a:t>１４</a:t>
          </a:r>
          <a:r>
            <a:rPr lang="en-US" altLang="ja-JP" dirty="0" smtClean="0"/>
            <a:t>” </a:t>
          </a:r>
          <a:endParaRPr kumimoji="1" lang="ja-JP" altLang="en-US" dirty="0"/>
        </a:p>
      </dgm:t>
    </dgm:pt>
    <dgm:pt modelId="{0C840064-2DE0-2545-BD57-B9A80FF1D5A2}" type="parTrans" cxnId="{3A47454D-3F75-ED4A-8648-E37CADCE31E2}">
      <dgm:prSet/>
      <dgm:spPr/>
      <dgm:t>
        <a:bodyPr/>
        <a:lstStyle/>
        <a:p>
          <a:endParaRPr kumimoji="1" lang="ja-JP" altLang="en-US"/>
        </a:p>
      </dgm:t>
    </dgm:pt>
    <dgm:pt modelId="{75A8B951-E19B-1A48-8C68-802A8FF28541}" type="sibTrans" cxnId="{3A47454D-3F75-ED4A-8648-E37CADCE31E2}">
      <dgm:prSet/>
      <dgm:spPr/>
      <dgm:t>
        <a:bodyPr/>
        <a:lstStyle/>
        <a:p>
          <a:endParaRPr kumimoji="1" lang="ja-JP" altLang="en-US"/>
        </a:p>
      </dgm:t>
    </dgm:pt>
    <dgm:pt modelId="{C130C030-A965-5B49-9DA2-352A91F58988}">
      <dgm:prSet phldrT="[テキスト]"/>
      <dgm:spPr/>
      <dgm:t>
        <a:bodyPr/>
        <a:lstStyle/>
        <a:p>
          <a:r>
            <a:rPr lang="ja-JP" altLang="en-US" dirty="0" smtClean="0"/>
            <a:t>糸を持った右手で左手指を操る</a:t>
          </a:r>
          <a:endParaRPr kumimoji="1" lang="ja-JP" altLang="en-US" dirty="0"/>
        </a:p>
      </dgm:t>
    </dgm:pt>
    <dgm:pt modelId="{1063929B-3BED-5D47-BDB4-770E551DA342}" type="parTrans" cxnId="{B798C1FA-336E-B44B-B4FE-24CDD5E3CDB7}">
      <dgm:prSet/>
      <dgm:spPr/>
      <dgm:t>
        <a:bodyPr/>
        <a:lstStyle/>
        <a:p>
          <a:endParaRPr kumimoji="1" lang="ja-JP" altLang="en-US"/>
        </a:p>
      </dgm:t>
    </dgm:pt>
    <dgm:pt modelId="{EDCCFD7B-8B6C-7442-BCFA-769630397003}" type="sibTrans" cxnId="{B798C1FA-336E-B44B-B4FE-24CDD5E3CDB7}">
      <dgm:prSet/>
      <dgm:spPr/>
      <dgm:t>
        <a:bodyPr/>
        <a:lstStyle/>
        <a:p>
          <a:endParaRPr kumimoji="1" lang="ja-JP" altLang="en-US"/>
        </a:p>
      </dgm:t>
    </dgm:pt>
    <dgm:pt modelId="{E9022699-1CA7-064A-9978-9F54D708B7D9}">
      <dgm:prSet/>
      <dgm:spPr/>
      <dgm:t>
        <a:bodyPr/>
        <a:lstStyle/>
        <a:p>
          <a:r>
            <a:rPr lang="ja-JP" altLang="en-US" dirty="0" smtClean="0"/>
            <a:t>２</a:t>
          </a:r>
          <a:r>
            <a:rPr lang="en-US" altLang="ja-JP" dirty="0" smtClean="0"/>
            <a:t>’</a:t>
          </a:r>
          <a:r>
            <a:rPr lang="ja-JP" altLang="en-US" dirty="0" smtClean="0"/>
            <a:t>２１</a:t>
          </a:r>
          <a:r>
            <a:rPr lang="en-US" altLang="ja-JP" dirty="0" smtClean="0"/>
            <a:t>” </a:t>
          </a:r>
          <a:endParaRPr lang="ja-JP" altLang="en-US" dirty="0"/>
        </a:p>
      </dgm:t>
    </dgm:pt>
    <dgm:pt modelId="{922CCA24-DA5B-2847-A196-03D60C3DDF0D}" type="parTrans" cxnId="{199D6002-042C-FA46-AFF7-00D5C094747A}">
      <dgm:prSet/>
      <dgm:spPr/>
      <dgm:t>
        <a:bodyPr/>
        <a:lstStyle/>
        <a:p>
          <a:endParaRPr kumimoji="1" lang="ja-JP" altLang="en-US"/>
        </a:p>
      </dgm:t>
    </dgm:pt>
    <dgm:pt modelId="{4BCD8861-1938-6B43-902D-65D4B14118EE}" type="sibTrans" cxnId="{199D6002-042C-FA46-AFF7-00D5C094747A}">
      <dgm:prSet/>
      <dgm:spPr/>
      <dgm:t>
        <a:bodyPr/>
        <a:lstStyle/>
        <a:p>
          <a:endParaRPr kumimoji="1" lang="ja-JP" altLang="en-US"/>
        </a:p>
      </dgm:t>
    </dgm:pt>
    <dgm:pt modelId="{9D47AFB8-6C2D-0A41-BAC5-399E441C6A1D}">
      <dgm:prSet/>
      <dgm:spPr/>
      <dgm:t>
        <a:bodyPr/>
        <a:lstStyle/>
        <a:p>
          <a:r>
            <a:rPr lang="ja-JP" altLang="en-US" dirty="0" smtClean="0"/>
            <a:t>２</a:t>
          </a:r>
          <a:r>
            <a:rPr lang="en-US" altLang="ja-JP" dirty="0" smtClean="0"/>
            <a:t>’</a:t>
          </a:r>
          <a:r>
            <a:rPr lang="ja-JP" altLang="en-US" dirty="0" smtClean="0"/>
            <a:t>１６</a:t>
          </a:r>
          <a:r>
            <a:rPr lang="en-US" altLang="ja-JP" dirty="0" smtClean="0"/>
            <a:t>” </a:t>
          </a:r>
          <a:endParaRPr lang="ja-JP" altLang="en-US" dirty="0"/>
        </a:p>
      </dgm:t>
    </dgm:pt>
    <dgm:pt modelId="{A827974E-39A4-EC4B-8749-A05DBFDCDF9C}" type="parTrans" cxnId="{4DFDFBFD-6DE5-4541-B97F-34A2AC1BAE8A}">
      <dgm:prSet/>
      <dgm:spPr/>
      <dgm:t>
        <a:bodyPr/>
        <a:lstStyle/>
        <a:p>
          <a:endParaRPr kumimoji="1" lang="ja-JP" altLang="en-US"/>
        </a:p>
      </dgm:t>
    </dgm:pt>
    <dgm:pt modelId="{A9A19F28-B08E-C64F-B10A-65BF65D9F176}" type="sibTrans" cxnId="{4DFDFBFD-6DE5-4541-B97F-34A2AC1BAE8A}">
      <dgm:prSet/>
      <dgm:spPr/>
      <dgm:t>
        <a:bodyPr/>
        <a:lstStyle/>
        <a:p>
          <a:endParaRPr kumimoji="1" lang="ja-JP" altLang="en-US"/>
        </a:p>
      </dgm:t>
    </dgm:pt>
    <dgm:pt modelId="{E1B566F0-8A56-1B44-A203-5382FE223072}">
      <dgm:prSet/>
      <dgm:spPr/>
      <dgm:t>
        <a:bodyPr/>
        <a:lstStyle/>
        <a:p>
          <a:r>
            <a:rPr lang="ja-JP" altLang="en-US" dirty="0" smtClean="0"/>
            <a:t>糸を持った右手を左手指から放す</a:t>
          </a:r>
          <a:endParaRPr kumimoji="1" lang="ja-JP" altLang="en-US" dirty="0"/>
        </a:p>
      </dgm:t>
    </dgm:pt>
    <dgm:pt modelId="{0829CFA5-A9B0-C34A-8D62-9E3B376CD69B}" type="parTrans" cxnId="{5FE55F64-A994-2F46-A6EA-59DDCEDF416F}">
      <dgm:prSet/>
      <dgm:spPr/>
      <dgm:t>
        <a:bodyPr/>
        <a:lstStyle/>
        <a:p>
          <a:endParaRPr kumimoji="1" lang="ja-JP" altLang="en-US"/>
        </a:p>
      </dgm:t>
    </dgm:pt>
    <dgm:pt modelId="{50B7A4C5-EBA9-2548-81A5-EFB1160AF769}" type="sibTrans" cxnId="{5FE55F64-A994-2F46-A6EA-59DDCEDF416F}">
      <dgm:prSet/>
      <dgm:spPr/>
      <dgm:t>
        <a:bodyPr/>
        <a:lstStyle/>
        <a:p>
          <a:endParaRPr kumimoji="1" lang="ja-JP" altLang="en-US"/>
        </a:p>
      </dgm:t>
    </dgm:pt>
    <dgm:pt modelId="{DECD6DCA-4317-504F-891E-C361ADE2C7E9}">
      <dgm:prSet/>
      <dgm:spPr/>
      <dgm:t>
        <a:bodyPr/>
        <a:lstStyle/>
        <a:p>
          <a:r>
            <a:rPr lang="ja-JP" altLang="en-US" dirty="0" smtClean="0"/>
            <a:t>完</a:t>
          </a:r>
          <a:endParaRPr kumimoji="1" lang="ja-JP" altLang="en-US" dirty="0"/>
        </a:p>
      </dgm:t>
    </dgm:pt>
    <dgm:pt modelId="{CB88C3EC-6CE3-5D4D-95E7-5D652168B56D}" type="parTrans" cxnId="{5B2F1C08-8B37-894B-B424-C959ABDB23BC}">
      <dgm:prSet/>
      <dgm:spPr/>
      <dgm:t>
        <a:bodyPr/>
        <a:lstStyle/>
        <a:p>
          <a:endParaRPr kumimoji="1" lang="ja-JP" altLang="en-US"/>
        </a:p>
      </dgm:t>
    </dgm:pt>
    <dgm:pt modelId="{98BDCDB2-DA58-604A-BBDD-850737B7DEE4}" type="sibTrans" cxnId="{5B2F1C08-8B37-894B-B424-C959ABDB23BC}">
      <dgm:prSet/>
      <dgm:spPr/>
      <dgm:t>
        <a:bodyPr/>
        <a:lstStyle/>
        <a:p>
          <a:endParaRPr kumimoji="1" lang="ja-JP" altLang="en-US"/>
        </a:p>
      </dgm:t>
    </dgm:pt>
    <dgm:pt modelId="{7B5EBEEF-383A-7945-83B2-4395EE36AD5B}">
      <dgm:prSet phldrT="[テキスト]"/>
      <dgm:spPr/>
      <dgm:t>
        <a:bodyPr/>
        <a:lstStyle/>
        <a:p>
          <a:r>
            <a:rPr lang="ja-JP" altLang="en-US" dirty="0" smtClean="0"/>
            <a:t>０</a:t>
          </a:r>
          <a:r>
            <a:rPr lang="en-US" altLang="ja-JP" dirty="0" smtClean="0"/>
            <a:t>’</a:t>
          </a:r>
          <a:r>
            <a:rPr lang="ja-JP" altLang="en-US" dirty="0" smtClean="0"/>
            <a:t>３０</a:t>
          </a:r>
          <a:r>
            <a:rPr lang="en-US" altLang="ja-JP" dirty="0" smtClean="0"/>
            <a:t>” </a:t>
          </a:r>
          <a:endParaRPr kumimoji="1" lang="ja-JP" altLang="en-US" dirty="0"/>
        </a:p>
      </dgm:t>
    </dgm:pt>
    <dgm:pt modelId="{11661700-F02F-514F-8E45-6CC69BF4F7F2}" type="parTrans" cxnId="{3FC5D5BA-11F2-C84E-809F-2BC6A7B68CF7}">
      <dgm:prSet/>
      <dgm:spPr/>
      <dgm:t>
        <a:bodyPr/>
        <a:lstStyle/>
        <a:p>
          <a:endParaRPr kumimoji="1" lang="ja-JP" altLang="en-US"/>
        </a:p>
      </dgm:t>
    </dgm:pt>
    <dgm:pt modelId="{B39B8C71-D02D-C343-B5D4-631650F3C016}" type="sibTrans" cxnId="{3FC5D5BA-11F2-C84E-809F-2BC6A7B68CF7}">
      <dgm:prSet/>
      <dgm:spPr/>
      <dgm:t>
        <a:bodyPr/>
        <a:lstStyle/>
        <a:p>
          <a:endParaRPr kumimoji="1" lang="ja-JP" altLang="en-US"/>
        </a:p>
      </dgm:t>
    </dgm:pt>
    <dgm:pt modelId="{B15E5276-C1F5-1247-B4A0-9584ADF54B5C}">
      <dgm:prSet/>
      <dgm:spPr/>
      <dgm:t>
        <a:bodyPr/>
        <a:lstStyle/>
        <a:p>
          <a:r>
            <a:rPr lang="ja-JP" altLang="en-US" dirty="0" smtClean="0"/>
            <a:t>糸を通した針を右手に持って、左手指５本を針で通す</a:t>
          </a:r>
          <a:endParaRPr kumimoji="1" lang="ja-JP" altLang="en-US" dirty="0"/>
        </a:p>
      </dgm:t>
    </dgm:pt>
    <dgm:pt modelId="{3C566D16-E349-2B46-9D93-5E2C8CCD28EA}" type="parTrans" cxnId="{5EFF5B3C-3BFD-4F44-93F7-0F4359AD78AA}">
      <dgm:prSet/>
      <dgm:spPr/>
      <dgm:t>
        <a:bodyPr/>
        <a:lstStyle/>
        <a:p>
          <a:endParaRPr kumimoji="1" lang="ja-JP" altLang="en-US"/>
        </a:p>
      </dgm:t>
    </dgm:pt>
    <dgm:pt modelId="{E938AEE0-8F7F-DB48-8F28-987E784A3D66}" type="sibTrans" cxnId="{5EFF5B3C-3BFD-4F44-93F7-0F4359AD78AA}">
      <dgm:prSet/>
      <dgm:spPr/>
      <dgm:t>
        <a:bodyPr/>
        <a:lstStyle/>
        <a:p>
          <a:endParaRPr kumimoji="1" lang="ja-JP" altLang="en-US"/>
        </a:p>
      </dgm:t>
    </dgm:pt>
    <dgm:pt modelId="{3E349CF1-855B-FD48-9213-F7A29CF54D36}" type="pres">
      <dgm:prSet presAssocID="{20B4C711-923F-654D-835E-FD4F9582FAC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4C0D0F8-EAF0-0645-9F72-8AC0B20DC538}" type="pres">
      <dgm:prSet presAssocID="{1074F7BE-47A1-424B-B131-ECFE94A1CC19}" presName="composite" presStyleCnt="0"/>
      <dgm:spPr/>
    </dgm:pt>
    <dgm:pt modelId="{4C95E189-3A45-2842-9564-834B14719589}" type="pres">
      <dgm:prSet presAssocID="{1074F7BE-47A1-424B-B131-ECFE94A1CC1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9E3BA80-9907-EB4F-A06E-4A44F237E3B1}" type="pres">
      <dgm:prSet presAssocID="{1074F7BE-47A1-424B-B131-ECFE94A1CC1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85E7E2A-ED6F-D04C-ACED-7A1772501810}" type="pres">
      <dgm:prSet presAssocID="{F5B7200C-DB75-1D43-9350-337D8D38E629}" presName="sp" presStyleCnt="0"/>
      <dgm:spPr/>
    </dgm:pt>
    <dgm:pt modelId="{25C845FB-1B23-D54D-B7D7-98FCD97008BB}" type="pres">
      <dgm:prSet presAssocID="{7B5EBEEF-383A-7945-83B2-4395EE36AD5B}" presName="composite" presStyleCnt="0"/>
      <dgm:spPr/>
    </dgm:pt>
    <dgm:pt modelId="{306A2C57-0E2E-6D43-94D1-CDF0BB55856B}" type="pres">
      <dgm:prSet presAssocID="{7B5EBEEF-383A-7945-83B2-4395EE36AD5B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BDA12B5-1AD7-FD46-BB6C-1B347D1935D2}" type="pres">
      <dgm:prSet presAssocID="{7B5EBEEF-383A-7945-83B2-4395EE36AD5B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B2ECA29-4C96-E644-B3C6-141D057EB3BB}" type="pres">
      <dgm:prSet presAssocID="{B39B8C71-D02D-C343-B5D4-631650F3C016}" presName="sp" presStyleCnt="0"/>
      <dgm:spPr/>
    </dgm:pt>
    <dgm:pt modelId="{A42B90A2-8EAC-594D-9B24-678F7E2DFBDE}" type="pres">
      <dgm:prSet presAssocID="{91323583-FACC-9840-B1CD-A2B1E1243F41}" presName="composite" presStyleCnt="0"/>
      <dgm:spPr/>
    </dgm:pt>
    <dgm:pt modelId="{AB4811AB-AB5B-1E43-B997-42BDCE355269}" type="pres">
      <dgm:prSet presAssocID="{91323583-FACC-9840-B1CD-A2B1E1243F4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301752F-846B-2B44-B9A2-E62BC23AD9EB}" type="pres">
      <dgm:prSet presAssocID="{91323583-FACC-9840-B1CD-A2B1E1243F4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9D513C4-1CE6-414A-BACF-99B63583C694}" type="pres">
      <dgm:prSet presAssocID="{75A8B951-E19B-1A48-8C68-802A8FF28541}" presName="sp" presStyleCnt="0"/>
      <dgm:spPr/>
    </dgm:pt>
    <dgm:pt modelId="{BAA10F03-AFEF-0A4C-AD3B-F2EAA2EC0608}" type="pres">
      <dgm:prSet presAssocID="{9D47AFB8-6C2D-0A41-BAC5-399E441C6A1D}" presName="composite" presStyleCnt="0"/>
      <dgm:spPr/>
    </dgm:pt>
    <dgm:pt modelId="{8511CCE3-336B-6C46-AE3B-7DAC8715C63A}" type="pres">
      <dgm:prSet presAssocID="{9D47AFB8-6C2D-0A41-BAC5-399E441C6A1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F20235E-B89A-A140-B265-45069301974D}" type="pres">
      <dgm:prSet presAssocID="{9D47AFB8-6C2D-0A41-BAC5-399E441C6A1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2D4EA-FED3-EA45-A50D-A6646910796A}" type="pres">
      <dgm:prSet presAssocID="{A9A19F28-B08E-C64F-B10A-65BF65D9F176}" presName="sp" presStyleCnt="0"/>
      <dgm:spPr/>
    </dgm:pt>
    <dgm:pt modelId="{4DFF0C8A-B7E5-924C-9701-91A57DB63BFA}" type="pres">
      <dgm:prSet presAssocID="{E9022699-1CA7-064A-9978-9F54D708B7D9}" presName="composite" presStyleCnt="0"/>
      <dgm:spPr/>
    </dgm:pt>
    <dgm:pt modelId="{7923551C-1342-4D49-B316-A88226A66AA6}" type="pres">
      <dgm:prSet presAssocID="{E9022699-1CA7-064A-9978-9F54D708B7D9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EAE676-27FC-D341-A5EA-FD3CB3386827}" type="pres">
      <dgm:prSet presAssocID="{E9022699-1CA7-064A-9978-9F54D708B7D9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DFDFBFD-6DE5-4541-B97F-34A2AC1BAE8A}" srcId="{20B4C711-923F-654D-835E-FD4F9582FAC6}" destId="{9D47AFB8-6C2D-0A41-BAC5-399E441C6A1D}" srcOrd="3" destOrd="0" parTransId="{A827974E-39A4-EC4B-8749-A05DBFDCDF9C}" sibTransId="{A9A19F28-B08E-C64F-B10A-65BF65D9F176}"/>
    <dgm:cxn modelId="{199D6002-042C-FA46-AFF7-00D5C094747A}" srcId="{20B4C711-923F-654D-835E-FD4F9582FAC6}" destId="{E9022699-1CA7-064A-9978-9F54D708B7D9}" srcOrd="4" destOrd="0" parTransId="{922CCA24-DA5B-2847-A196-03D60C3DDF0D}" sibTransId="{4BCD8861-1938-6B43-902D-65D4B14118EE}"/>
    <dgm:cxn modelId="{231E6BC7-2856-F847-B1E6-D7738E6E3921}" srcId="{20B4C711-923F-654D-835E-FD4F9582FAC6}" destId="{1074F7BE-47A1-424B-B131-ECFE94A1CC19}" srcOrd="0" destOrd="0" parTransId="{B891AA50-DF8F-6440-A513-C70EF7B0D454}" sibTransId="{F5B7200C-DB75-1D43-9350-337D8D38E629}"/>
    <dgm:cxn modelId="{3C3665DD-60F9-BF44-9294-63FDD3D6F8F9}" type="presOf" srcId="{20B4C711-923F-654D-835E-FD4F9582FAC6}" destId="{3E349CF1-855B-FD48-9213-F7A29CF54D36}" srcOrd="0" destOrd="0" presId="urn:microsoft.com/office/officeart/2005/8/layout/chevron2"/>
    <dgm:cxn modelId="{5EFF5B3C-3BFD-4F44-93F7-0F4359AD78AA}" srcId="{7B5EBEEF-383A-7945-83B2-4395EE36AD5B}" destId="{B15E5276-C1F5-1247-B4A0-9584ADF54B5C}" srcOrd="0" destOrd="0" parTransId="{3C566D16-E349-2B46-9D93-5E2C8CCD28EA}" sibTransId="{E938AEE0-8F7F-DB48-8F28-987E784A3D66}"/>
    <dgm:cxn modelId="{FD46CF21-7D8D-7544-98C9-63EE02D6046E}" type="presOf" srcId="{1074F7BE-47A1-424B-B131-ECFE94A1CC19}" destId="{4C95E189-3A45-2842-9564-834B14719589}" srcOrd="0" destOrd="0" presId="urn:microsoft.com/office/officeart/2005/8/layout/chevron2"/>
    <dgm:cxn modelId="{AC4D310E-91E1-9448-A88D-0634AB4D21B9}" type="presOf" srcId="{E1B566F0-8A56-1B44-A203-5382FE223072}" destId="{EF20235E-B89A-A140-B265-45069301974D}" srcOrd="0" destOrd="0" presId="urn:microsoft.com/office/officeart/2005/8/layout/chevron2"/>
    <dgm:cxn modelId="{1D07CB84-53B8-4C4D-841D-DD4B7EB4DB05}" type="presOf" srcId="{9D47AFB8-6C2D-0A41-BAC5-399E441C6A1D}" destId="{8511CCE3-336B-6C46-AE3B-7DAC8715C63A}" srcOrd="0" destOrd="0" presId="urn:microsoft.com/office/officeart/2005/8/layout/chevron2"/>
    <dgm:cxn modelId="{B6560C3D-0488-5544-84F0-A0500E9C4B4B}" type="presOf" srcId="{B15E5276-C1F5-1247-B4A0-9584ADF54B5C}" destId="{3BDA12B5-1AD7-FD46-BB6C-1B347D1935D2}" srcOrd="0" destOrd="0" presId="urn:microsoft.com/office/officeart/2005/8/layout/chevron2"/>
    <dgm:cxn modelId="{5B2F1C08-8B37-894B-B424-C959ABDB23BC}" srcId="{E9022699-1CA7-064A-9978-9F54D708B7D9}" destId="{DECD6DCA-4317-504F-891E-C361ADE2C7E9}" srcOrd="0" destOrd="0" parTransId="{CB88C3EC-6CE3-5D4D-95E7-5D652168B56D}" sibTransId="{98BDCDB2-DA58-604A-BBDD-850737B7DEE4}"/>
    <dgm:cxn modelId="{7F2E7FB2-399C-7D4B-A81F-FE61203EF3AF}" type="presOf" srcId="{91323583-FACC-9840-B1CD-A2B1E1243F41}" destId="{AB4811AB-AB5B-1E43-B997-42BDCE355269}" srcOrd="0" destOrd="0" presId="urn:microsoft.com/office/officeart/2005/8/layout/chevron2"/>
    <dgm:cxn modelId="{24A9AC63-6796-254E-867D-AF87E41BE9BC}" type="presOf" srcId="{C130C030-A965-5B49-9DA2-352A91F58988}" destId="{B301752F-846B-2B44-B9A2-E62BC23AD9EB}" srcOrd="0" destOrd="0" presId="urn:microsoft.com/office/officeart/2005/8/layout/chevron2"/>
    <dgm:cxn modelId="{3FC5D5BA-11F2-C84E-809F-2BC6A7B68CF7}" srcId="{20B4C711-923F-654D-835E-FD4F9582FAC6}" destId="{7B5EBEEF-383A-7945-83B2-4395EE36AD5B}" srcOrd="1" destOrd="0" parTransId="{11661700-F02F-514F-8E45-6CC69BF4F7F2}" sibTransId="{B39B8C71-D02D-C343-B5D4-631650F3C016}"/>
    <dgm:cxn modelId="{5FE55F64-A994-2F46-A6EA-59DDCEDF416F}" srcId="{9D47AFB8-6C2D-0A41-BAC5-399E441C6A1D}" destId="{E1B566F0-8A56-1B44-A203-5382FE223072}" srcOrd="0" destOrd="0" parTransId="{0829CFA5-A9B0-C34A-8D62-9E3B376CD69B}" sibTransId="{50B7A4C5-EBA9-2548-81A5-EFB1160AF769}"/>
    <dgm:cxn modelId="{B798C1FA-336E-B44B-B4FE-24CDD5E3CDB7}" srcId="{91323583-FACC-9840-B1CD-A2B1E1243F41}" destId="{C130C030-A965-5B49-9DA2-352A91F58988}" srcOrd="0" destOrd="0" parTransId="{1063929B-3BED-5D47-BDB4-770E551DA342}" sibTransId="{EDCCFD7B-8B6C-7442-BCFA-769630397003}"/>
    <dgm:cxn modelId="{3A47454D-3F75-ED4A-8648-E37CADCE31E2}" srcId="{20B4C711-923F-654D-835E-FD4F9582FAC6}" destId="{91323583-FACC-9840-B1CD-A2B1E1243F41}" srcOrd="2" destOrd="0" parTransId="{0C840064-2DE0-2545-BD57-B9A80FF1D5A2}" sibTransId="{75A8B951-E19B-1A48-8C68-802A8FF28541}"/>
    <dgm:cxn modelId="{4BB4C06A-336A-CA4F-AFB5-98CF25DA8E96}" type="presOf" srcId="{E9022699-1CA7-064A-9978-9F54D708B7D9}" destId="{7923551C-1342-4D49-B316-A88226A66AA6}" srcOrd="0" destOrd="0" presId="urn:microsoft.com/office/officeart/2005/8/layout/chevron2"/>
    <dgm:cxn modelId="{04114D67-0F18-E343-BE5D-23FD8B073A02}" type="presOf" srcId="{7B5EBEEF-383A-7945-83B2-4395EE36AD5B}" destId="{306A2C57-0E2E-6D43-94D1-CDF0BB55856B}" srcOrd="0" destOrd="0" presId="urn:microsoft.com/office/officeart/2005/8/layout/chevron2"/>
    <dgm:cxn modelId="{571DFC0C-6045-0043-8728-F9F9274F1183}" srcId="{1074F7BE-47A1-424B-B131-ECFE94A1CC19}" destId="{0634AA19-3FA9-4841-AFAF-9D03E56D292B}" srcOrd="0" destOrd="0" parTransId="{F4D671BD-A5DB-7141-9771-DAE7EB670DD4}" sibTransId="{785360B2-7FA5-4D45-9A72-599ED4A99D89}"/>
    <dgm:cxn modelId="{62267122-42B7-5943-AE3F-66D0421699C7}" type="presOf" srcId="{0634AA19-3FA9-4841-AFAF-9D03E56D292B}" destId="{F9E3BA80-9907-EB4F-A06E-4A44F237E3B1}" srcOrd="0" destOrd="0" presId="urn:microsoft.com/office/officeart/2005/8/layout/chevron2"/>
    <dgm:cxn modelId="{DD86EB15-0EED-7F42-95C6-C0731CD1A85E}" type="presOf" srcId="{DECD6DCA-4317-504F-891E-C361ADE2C7E9}" destId="{1EEAE676-27FC-D341-A5EA-FD3CB3386827}" srcOrd="0" destOrd="0" presId="urn:microsoft.com/office/officeart/2005/8/layout/chevron2"/>
    <dgm:cxn modelId="{75E4D7ED-E52B-BB4A-8C74-2BA700CDC7F0}" type="presParOf" srcId="{3E349CF1-855B-FD48-9213-F7A29CF54D36}" destId="{04C0D0F8-EAF0-0645-9F72-8AC0B20DC538}" srcOrd="0" destOrd="0" presId="urn:microsoft.com/office/officeart/2005/8/layout/chevron2"/>
    <dgm:cxn modelId="{38D1EC4E-48D4-C94B-93AF-23BB2C821B6A}" type="presParOf" srcId="{04C0D0F8-EAF0-0645-9F72-8AC0B20DC538}" destId="{4C95E189-3A45-2842-9564-834B14719589}" srcOrd="0" destOrd="0" presId="urn:microsoft.com/office/officeart/2005/8/layout/chevron2"/>
    <dgm:cxn modelId="{9FD2E9F0-8442-1948-98B1-3A6F6FBA440A}" type="presParOf" srcId="{04C0D0F8-EAF0-0645-9F72-8AC0B20DC538}" destId="{F9E3BA80-9907-EB4F-A06E-4A44F237E3B1}" srcOrd="1" destOrd="0" presId="urn:microsoft.com/office/officeart/2005/8/layout/chevron2"/>
    <dgm:cxn modelId="{53EE795F-F6EE-4840-A108-3A4C133B3B70}" type="presParOf" srcId="{3E349CF1-855B-FD48-9213-F7A29CF54D36}" destId="{285E7E2A-ED6F-D04C-ACED-7A1772501810}" srcOrd="1" destOrd="0" presId="urn:microsoft.com/office/officeart/2005/8/layout/chevron2"/>
    <dgm:cxn modelId="{9A5112C9-CF8F-D642-AED2-B37B814EC6B1}" type="presParOf" srcId="{3E349CF1-855B-FD48-9213-F7A29CF54D36}" destId="{25C845FB-1B23-D54D-B7D7-98FCD97008BB}" srcOrd="2" destOrd="0" presId="urn:microsoft.com/office/officeart/2005/8/layout/chevron2"/>
    <dgm:cxn modelId="{8218C374-1BA0-FF49-8052-008DD84BB0FE}" type="presParOf" srcId="{25C845FB-1B23-D54D-B7D7-98FCD97008BB}" destId="{306A2C57-0E2E-6D43-94D1-CDF0BB55856B}" srcOrd="0" destOrd="0" presId="urn:microsoft.com/office/officeart/2005/8/layout/chevron2"/>
    <dgm:cxn modelId="{D32B7839-6D5E-E64B-8C89-7CAC3157C931}" type="presParOf" srcId="{25C845FB-1B23-D54D-B7D7-98FCD97008BB}" destId="{3BDA12B5-1AD7-FD46-BB6C-1B347D1935D2}" srcOrd="1" destOrd="0" presId="urn:microsoft.com/office/officeart/2005/8/layout/chevron2"/>
    <dgm:cxn modelId="{24FDE557-BF3D-0F40-AC92-E7EB94F99827}" type="presParOf" srcId="{3E349CF1-855B-FD48-9213-F7A29CF54D36}" destId="{CB2ECA29-4C96-E644-B3C6-141D057EB3BB}" srcOrd="3" destOrd="0" presId="urn:microsoft.com/office/officeart/2005/8/layout/chevron2"/>
    <dgm:cxn modelId="{DF9AB09D-9FF4-814A-9605-F20B4D2EE926}" type="presParOf" srcId="{3E349CF1-855B-FD48-9213-F7A29CF54D36}" destId="{A42B90A2-8EAC-594D-9B24-678F7E2DFBDE}" srcOrd="4" destOrd="0" presId="urn:microsoft.com/office/officeart/2005/8/layout/chevron2"/>
    <dgm:cxn modelId="{09F4A1DA-7E97-C74A-835E-09C91027A1EC}" type="presParOf" srcId="{A42B90A2-8EAC-594D-9B24-678F7E2DFBDE}" destId="{AB4811AB-AB5B-1E43-B997-42BDCE355269}" srcOrd="0" destOrd="0" presId="urn:microsoft.com/office/officeart/2005/8/layout/chevron2"/>
    <dgm:cxn modelId="{B464C3FC-1CAD-EC41-91C8-DC2973BF3B93}" type="presParOf" srcId="{A42B90A2-8EAC-594D-9B24-678F7E2DFBDE}" destId="{B301752F-846B-2B44-B9A2-E62BC23AD9EB}" srcOrd="1" destOrd="0" presId="urn:microsoft.com/office/officeart/2005/8/layout/chevron2"/>
    <dgm:cxn modelId="{EE8B07A9-B4E6-6243-B38F-A32519725C7A}" type="presParOf" srcId="{3E349CF1-855B-FD48-9213-F7A29CF54D36}" destId="{69D513C4-1CE6-414A-BACF-99B63583C694}" srcOrd="5" destOrd="0" presId="urn:microsoft.com/office/officeart/2005/8/layout/chevron2"/>
    <dgm:cxn modelId="{6F72E6B9-084D-9C47-9177-7C7313CD34AF}" type="presParOf" srcId="{3E349CF1-855B-FD48-9213-F7A29CF54D36}" destId="{BAA10F03-AFEF-0A4C-AD3B-F2EAA2EC0608}" srcOrd="6" destOrd="0" presId="urn:microsoft.com/office/officeart/2005/8/layout/chevron2"/>
    <dgm:cxn modelId="{99477BD1-E1A2-C046-8760-045149C4BBD1}" type="presParOf" srcId="{BAA10F03-AFEF-0A4C-AD3B-F2EAA2EC0608}" destId="{8511CCE3-336B-6C46-AE3B-7DAC8715C63A}" srcOrd="0" destOrd="0" presId="urn:microsoft.com/office/officeart/2005/8/layout/chevron2"/>
    <dgm:cxn modelId="{57A4AB98-14DA-A04D-9770-7F63F45D0160}" type="presParOf" srcId="{BAA10F03-AFEF-0A4C-AD3B-F2EAA2EC0608}" destId="{EF20235E-B89A-A140-B265-45069301974D}" srcOrd="1" destOrd="0" presId="urn:microsoft.com/office/officeart/2005/8/layout/chevron2"/>
    <dgm:cxn modelId="{77256397-1FF2-F344-8FD4-0D8F708457A1}" type="presParOf" srcId="{3E349CF1-855B-FD48-9213-F7A29CF54D36}" destId="{1AD2D4EA-FED3-EA45-A50D-A6646910796A}" srcOrd="7" destOrd="0" presId="urn:microsoft.com/office/officeart/2005/8/layout/chevron2"/>
    <dgm:cxn modelId="{DB92EA5B-B554-7844-B909-2C02D2C918F1}" type="presParOf" srcId="{3E349CF1-855B-FD48-9213-F7A29CF54D36}" destId="{4DFF0C8A-B7E5-924C-9701-91A57DB63BFA}" srcOrd="8" destOrd="0" presId="urn:microsoft.com/office/officeart/2005/8/layout/chevron2"/>
    <dgm:cxn modelId="{69B469EF-329D-E242-B329-FE17FE507BB0}" type="presParOf" srcId="{4DFF0C8A-B7E5-924C-9701-91A57DB63BFA}" destId="{7923551C-1342-4D49-B316-A88226A66AA6}" srcOrd="0" destOrd="0" presId="urn:microsoft.com/office/officeart/2005/8/layout/chevron2"/>
    <dgm:cxn modelId="{0C8AFEB6-24C0-6E4F-A4B6-1035DD10B824}" type="presParOf" srcId="{4DFF0C8A-B7E5-924C-9701-91A57DB63BFA}" destId="{1EEAE676-27FC-D341-A5EA-FD3CB338682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B4C711-923F-654D-835E-FD4F9582FAC6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074F7BE-47A1-424B-B131-ECFE94A1CC19}">
      <dgm:prSet phldrT="[テキスト]"/>
      <dgm:spPr/>
      <dgm:t>
        <a:bodyPr/>
        <a:lstStyle/>
        <a:p>
          <a:r>
            <a:rPr kumimoji="1" lang="en-US" altLang="ja-JP" dirty="0" smtClean="0"/>
            <a:t>①</a:t>
          </a:r>
          <a:endParaRPr kumimoji="1" lang="ja-JP" altLang="en-US" dirty="0"/>
        </a:p>
      </dgm:t>
    </dgm:pt>
    <dgm:pt modelId="{B891AA50-DF8F-6440-A513-C70EF7B0D454}" type="parTrans" cxnId="{231E6BC7-2856-F847-B1E6-D7738E6E3921}">
      <dgm:prSet/>
      <dgm:spPr/>
      <dgm:t>
        <a:bodyPr/>
        <a:lstStyle/>
        <a:p>
          <a:endParaRPr kumimoji="1" lang="ja-JP" altLang="en-US"/>
        </a:p>
      </dgm:t>
    </dgm:pt>
    <dgm:pt modelId="{F5B7200C-DB75-1D43-9350-337D8D38E629}" type="sibTrans" cxnId="{231E6BC7-2856-F847-B1E6-D7738E6E3921}">
      <dgm:prSet/>
      <dgm:spPr/>
      <dgm:t>
        <a:bodyPr/>
        <a:lstStyle/>
        <a:p>
          <a:endParaRPr kumimoji="1" lang="ja-JP" altLang="en-US"/>
        </a:p>
      </dgm:t>
    </dgm:pt>
    <dgm:pt modelId="{0634AA19-3FA9-4841-AFAF-9D03E56D292B}">
      <dgm:prSet phldrT="[テキスト]"/>
      <dgm:spPr/>
      <dgm:t>
        <a:bodyPr/>
        <a:lstStyle/>
        <a:p>
          <a:r>
            <a:rPr lang="ja-JP" altLang="en-US" dirty="0" smtClean="0"/>
            <a:t>針の穴に糸を通す</a:t>
          </a:r>
          <a:endParaRPr kumimoji="1" lang="ja-JP" altLang="en-US" dirty="0"/>
        </a:p>
      </dgm:t>
    </dgm:pt>
    <dgm:pt modelId="{F4D671BD-A5DB-7141-9771-DAE7EB670DD4}" type="parTrans" cxnId="{571DFC0C-6045-0043-8728-F9F9274F1183}">
      <dgm:prSet/>
      <dgm:spPr/>
      <dgm:t>
        <a:bodyPr/>
        <a:lstStyle/>
        <a:p>
          <a:endParaRPr kumimoji="1" lang="ja-JP" altLang="en-US"/>
        </a:p>
      </dgm:t>
    </dgm:pt>
    <dgm:pt modelId="{785360B2-7FA5-4D45-9A72-599ED4A99D89}" type="sibTrans" cxnId="{571DFC0C-6045-0043-8728-F9F9274F1183}">
      <dgm:prSet/>
      <dgm:spPr/>
      <dgm:t>
        <a:bodyPr/>
        <a:lstStyle/>
        <a:p>
          <a:endParaRPr kumimoji="1" lang="ja-JP" altLang="en-US"/>
        </a:p>
      </dgm:t>
    </dgm:pt>
    <dgm:pt modelId="{91323583-FACC-9840-B1CD-A2B1E1243F41}">
      <dgm:prSet phldrT="[テキスト]"/>
      <dgm:spPr/>
      <dgm:t>
        <a:bodyPr/>
        <a:lstStyle/>
        <a:p>
          <a:r>
            <a:rPr lang="en-US" altLang="ja-JP" dirty="0" smtClean="0"/>
            <a:t>③ </a:t>
          </a:r>
          <a:endParaRPr kumimoji="1" lang="ja-JP" altLang="en-US" dirty="0"/>
        </a:p>
      </dgm:t>
    </dgm:pt>
    <dgm:pt modelId="{0C840064-2DE0-2545-BD57-B9A80FF1D5A2}" type="parTrans" cxnId="{3A47454D-3F75-ED4A-8648-E37CADCE31E2}">
      <dgm:prSet/>
      <dgm:spPr/>
      <dgm:t>
        <a:bodyPr/>
        <a:lstStyle/>
        <a:p>
          <a:endParaRPr kumimoji="1" lang="ja-JP" altLang="en-US"/>
        </a:p>
      </dgm:t>
    </dgm:pt>
    <dgm:pt modelId="{75A8B951-E19B-1A48-8C68-802A8FF28541}" type="sibTrans" cxnId="{3A47454D-3F75-ED4A-8648-E37CADCE31E2}">
      <dgm:prSet/>
      <dgm:spPr/>
      <dgm:t>
        <a:bodyPr/>
        <a:lstStyle/>
        <a:p>
          <a:endParaRPr kumimoji="1" lang="ja-JP" altLang="en-US"/>
        </a:p>
      </dgm:t>
    </dgm:pt>
    <dgm:pt modelId="{C130C030-A965-5B49-9DA2-352A91F58988}">
      <dgm:prSet phldrT="[テキスト]"/>
      <dgm:spPr/>
      <dgm:t>
        <a:bodyPr/>
        <a:lstStyle/>
        <a:p>
          <a:r>
            <a:rPr lang="ja-JP" altLang="en-US" dirty="0" smtClean="0"/>
            <a:t>糸を持った右手で左手指を操る</a:t>
          </a:r>
          <a:endParaRPr kumimoji="1" lang="ja-JP" altLang="en-US" dirty="0"/>
        </a:p>
      </dgm:t>
    </dgm:pt>
    <dgm:pt modelId="{1063929B-3BED-5D47-BDB4-770E551DA342}" type="parTrans" cxnId="{B798C1FA-336E-B44B-B4FE-24CDD5E3CDB7}">
      <dgm:prSet/>
      <dgm:spPr/>
      <dgm:t>
        <a:bodyPr/>
        <a:lstStyle/>
        <a:p>
          <a:endParaRPr kumimoji="1" lang="ja-JP" altLang="en-US"/>
        </a:p>
      </dgm:t>
    </dgm:pt>
    <dgm:pt modelId="{EDCCFD7B-8B6C-7442-BCFA-769630397003}" type="sibTrans" cxnId="{B798C1FA-336E-B44B-B4FE-24CDD5E3CDB7}">
      <dgm:prSet/>
      <dgm:spPr/>
      <dgm:t>
        <a:bodyPr/>
        <a:lstStyle/>
        <a:p>
          <a:endParaRPr kumimoji="1" lang="ja-JP" altLang="en-US"/>
        </a:p>
      </dgm:t>
    </dgm:pt>
    <dgm:pt modelId="{E9022699-1CA7-064A-9978-9F54D708B7D9}">
      <dgm:prSet/>
      <dgm:spPr/>
      <dgm:t>
        <a:bodyPr/>
        <a:lstStyle/>
        <a:p>
          <a:r>
            <a:rPr lang="en-US" altLang="ja-JP" dirty="0" smtClean="0"/>
            <a:t>⑤ </a:t>
          </a:r>
          <a:endParaRPr lang="ja-JP" altLang="en-US" dirty="0"/>
        </a:p>
      </dgm:t>
    </dgm:pt>
    <dgm:pt modelId="{922CCA24-DA5B-2847-A196-03D60C3DDF0D}" type="parTrans" cxnId="{199D6002-042C-FA46-AFF7-00D5C094747A}">
      <dgm:prSet/>
      <dgm:spPr/>
      <dgm:t>
        <a:bodyPr/>
        <a:lstStyle/>
        <a:p>
          <a:endParaRPr kumimoji="1" lang="ja-JP" altLang="en-US"/>
        </a:p>
      </dgm:t>
    </dgm:pt>
    <dgm:pt modelId="{4BCD8861-1938-6B43-902D-65D4B14118EE}" type="sibTrans" cxnId="{199D6002-042C-FA46-AFF7-00D5C094747A}">
      <dgm:prSet/>
      <dgm:spPr/>
      <dgm:t>
        <a:bodyPr/>
        <a:lstStyle/>
        <a:p>
          <a:endParaRPr kumimoji="1" lang="ja-JP" altLang="en-US"/>
        </a:p>
      </dgm:t>
    </dgm:pt>
    <dgm:pt modelId="{9D47AFB8-6C2D-0A41-BAC5-399E441C6A1D}">
      <dgm:prSet/>
      <dgm:spPr/>
      <dgm:t>
        <a:bodyPr/>
        <a:lstStyle/>
        <a:p>
          <a:r>
            <a:rPr lang="en-US" altLang="ja-JP" dirty="0" smtClean="0"/>
            <a:t>④ </a:t>
          </a:r>
          <a:endParaRPr lang="ja-JP" altLang="en-US" dirty="0"/>
        </a:p>
      </dgm:t>
    </dgm:pt>
    <dgm:pt modelId="{A827974E-39A4-EC4B-8749-A05DBFDCDF9C}" type="parTrans" cxnId="{4DFDFBFD-6DE5-4541-B97F-34A2AC1BAE8A}">
      <dgm:prSet/>
      <dgm:spPr/>
      <dgm:t>
        <a:bodyPr/>
        <a:lstStyle/>
        <a:p>
          <a:endParaRPr kumimoji="1" lang="ja-JP" altLang="en-US"/>
        </a:p>
      </dgm:t>
    </dgm:pt>
    <dgm:pt modelId="{A9A19F28-B08E-C64F-B10A-65BF65D9F176}" type="sibTrans" cxnId="{4DFDFBFD-6DE5-4541-B97F-34A2AC1BAE8A}">
      <dgm:prSet/>
      <dgm:spPr/>
      <dgm:t>
        <a:bodyPr/>
        <a:lstStyle/>
        <a:p>
          <a:endParaRPr kumimoji="1" lang="ja-JP" altLang="en-US"/>
        </a:p>
      </dgm:t>
    </dgm:pt>
    <dgm:pt modelId="{E1B566F0-8A56-1B44-A203-5382FE223072}">
      <dgm:prSet/>
      <dgm:spPr/>
      <dgm:t>
        <a:bodyPr/>
        <a:lstStyle/>
        <a:p>
          <a:r>
            <a:rPr lang="ja-JP" altLang="en-US" dirty="0" smtClean="0"/>
            <a:t>糸を持った右手を左手指から放す</a:t>
          </a:r>
          <a:endParaRPr kumimoji="1" lang="ja-JP" altLang="en-US" dirty="0"/>
        </a:p>
      </dgm:t>
    </dgm:pt>
    <dgm:pt modelId="{0829CFA5-A9B0-C34A-8D62-9E3B376CD69B}" type="parTrans" cxnId="{5FE55F64-A994-2F46-A6EA-59DDCEDF416F}">
      <dgm:prSet/>
      <dgm:spPr/>
      <dgm:t>
        <a:bodyPr/>
        <a:lstStyle/>
        <a:p>
          <a:endParaRPr kumimoji="1" lang="ja-JP" altLang="en-US"/>
        </a:p>
      </dgm:t>
    </dgm:pt>
    <dgm:pt modelId="{50B7A4C5-EBA9-2548-81A5-EFB1160AF769}" type="sibTrans" cxnId="{5FE55F64-A994-2F46-A6EA-59DDCEDF416F}">
      <dgm:prSet/>
      <dgm:spPr/>
      <dgm:t>
        <a:bodyPr/>
        <a:lstStyle/>
        <a:p>
          <a:endParaRPr kumimoji="1" lang="ja-JP" altLang="en-US"/>
        </a:p>
      </dgm:t>
    </dgm:pt>
    <dgm:pt modelId="{DECD6DCA-4317-504F-891E-C361ADE2C7E9}">
      <dgm:prSet/>
      <dgm:spPr/>
      <dgm:t>
        <a:bodyPr/>
        <a:lstStyle/>
        <a:p>
          <a:r>
            <a:rPr lang="ja-JP" altLang="en-US" dirty="0" smtClean="0"/>
            <a:t>完</a:t>
          </a:r>
          <a:endParaRPr kumimoji="1" lang="ja-JP" altLang="en-US" dirty="0"/>
        </a:p>
      </dgm:t>
    </dgm:pt>
    <dgm:pt modelId="{CB88C3EC-6CE3-5D4D-95E7-5D652168B56D}" type="parTrans" cxnId="{5B2F1C08-8B37-894B-B424-C959ABDB23BC}">
      <dgm:prSet/>
      <dgm:spPr/>
      <dgm:t>
        <a:bodyPr/>
        <a:lstStyle/>
        <a:p>
          <a:endParaRPr kumimoji="1" lang="ja-JP" altLang="en-US"/>
        </a:p>
      </dgm:t>
    </dgm:pt>
    <dgm:pt modelId="{98BDCDB2-DA58-604A-BBDD-850737B7DEE4}" type="sibTrans" cxnId="{5B2F1C08-8B37-894B-B424-C959ABDB23BC}">
      <dgm:prSet/>
      <dgm:spPr/>
      <dgm:t>
        <a:bodyPr/>
        <a:lstStyle/>
        <a:p>
          <a:endParaRPr kumimoji="1" lang="ja-JP" altLang="en-US"/>
        </a:p>
      </dgm:t>
    </dgm:pt>
    <dgm:pt modelId="{7B5EBEEF-383A-7945-83B2-4395EE36AD5B}">
      <dgm:prSet phldrT="[テキスト]"/>
      <dgm:spPr/>
      <dgm:t>
        <a:bodyPr/>
        <a:lstStyle/>
        <a:p>
          <a:r>
            <a:rPr lang="en-US" altLang="ja-JP" dirty="0" smtClean="0"/>
            <a:t>② </a:t>
          </a:r>
          <a:endParaRPr kumimoji="1" lang="ja-JP" altLang="en-US" dirty="0"/>
        </a:p>
      </dgm:t>
    </dgm:pt>
    <dgm:pt modelId="{11661700-F02F-514F-8E45-6CC69BF4F7F2}" type="parTrans" cxnId="{3FC5D5BA-11F2-C84E-809F-2BC6A7B68CF7}">
      <dgm:prSet/>
      <dgm:spPr/>
      <dgm:t>
        <a:bodyPr/>
        <a:lstStyle/>
        <a:p>
          <a:endParaRPr kumimoji="1" lang="ja-JP" altLang="en-US"/>
        </a:p>
      </dgm:t>
    </dgm:pt>
    <dgm:pt modelId="{B39B8C71-D02D-C343-B5D4-631650F3C016}" type="sibTrans" cxnId="{3FC5D5BA-11F2-C84E-809F-2BC6A7B68CF7}">
      <dgm:prSet/>
      <dgm:spPr/>
      <dgm:t>
        <a:bodyPr/>
        <a:lstStyle/>
        <a:p>
          <a:endParaRPr kumimoji="1" lang="ja-JP" altLang="en-US"/>
        </a:p>
      </dgm:t>
    </dgm:pt>
    <dgm:pt modelId="{B15E5276-C1F5-1247-B4A0-9584ADF54B5C}">
      <dgm:prSet/>
      <dgm:spPr/>
      <dgm:t>
        <a:bodyPr/>
        <a:lstStyle/>
        <a:p>
          <a:r>
            <a:rPr lang="ja-JP" altLang="en-US" dirty="0" smtClean="0"/>
            <a:t>糸を通した針を右手に持って、左手指５本を針で通す</a:t>
          </a:r>
          <a:endParaRPr kumimoji="1" lang="ja-JP" altLang="en-US" dirty="0"/>
        </a:p>
      </dgm:t>
    </dgm:pt>
    <dgm:pt modelId="{3C566D16-E349-2B46-9D93-5E2C8CCD28EA}" type="parTrans" cxnId="{5EFF5B3C-3BFD-4F44-93F7-0F4359AD78AA}">
      <dgm:prSet/>
      <dgm:spPr/>
      <dgm:t>
        <a:bodyPr/>
        <a:lstStyle/>
        <a:p>
          <a:endParaRPr kumimoji="1" lang="ja-JP" altLang="en-US"/>
        </a:p>
      </dgm:t>
    </dgm:pt>
    <dgm:pt modelId="{E938AEE0-8F7F-DB48-8F28-987E784A3D66}" type="sibTrans" cxnId="{5EFF5B3C-3BFD-4F44-93F7-0F4359AD78AA}">
      <dgm:prSet/>
      <dgm:spPr/>
      <dgm:t>
        <a:bodyPr/>
        <a:lstStyle/>
        <a:p>
          <a:endParaRPr kumimoji="1" lang="ja-JP" altLang="en-US"/>
        </a:p>
      </dgm:t>
    </dgm:pt>
    <dgm:pt modelId="{3E349CF1-855B-FD48-9213-F7A29CF54D36}" type="pres">
      <dgm:prSet presAssocID="{20B4C711-923F-654D-835E-FD4F9582FAC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4C0D0F8-EAF0-0645-9F72-8AC0B20DC538}" type="pres">
      <dgm:prSet presAssocID="{1074F7BE-47A1-424B-B131-ECFE94A1CC19}" presName="composite" presStyleCnt="0"/>
      <dgm:spPr/>
    </dgm:pt>
    <dgm:pt modelId="{4C95E189-3A45-2842-9564-834B14719589}" type="pres">
      <dgm:prSet presAssocID="{1074F7BE-47A1-424B-B131-ECFE94A1CC1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9E3BA80-9907-EB4F-A06E-4A44F237E3B1}" type="pres">
      <dgm:prSet presAssocID="{1074F7BE-47A1-424B-B131-ECFE94A1CC1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85E7E2A-ED6F-D04C-ACED-7A1772501810}" type="pres">
      <dgm:prSet presAssocID="{F5B7200C-DB75-1D43-9350-337D8D38E629}" presName="sp" presStyleCnt="0"/>
      <dgm:spPr/>
    </dgm:pt>
    <dgm:pt modelId="{25C845FB-1B23-D54D-B7D7-98FCD97008BB}" type="pres">
      <dgm:prSet presAssocID="{7B5EBEEF-383A-7945-83B2-4395EE36AD5B}" presName="composite" presStyleCnt="0"/>
      <dgm:spPr/>
    </dgm:pt>
    <dgm:pt modelId="{306A2C57-0E2E-6D43-94D1-CDF0BB55856B}" type="pres">
      <dgm:prSet presAssocID="{7B5EBEEF-383A-7945-83B2-4395EE36AD5B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BDA12B5-1AD7-FD46-BB6C-1B347D1935D2}" type="pres">
      <dgm:prSet presAssocID="{7B5EBEEF-383A-7945-83B2-4395EE36AD5B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B2ECA29-4C96-E644-B3C6-141D057EB3BB}" type="pres">
      <dgm:prSet presAssocID="{B39B8C71-D02D-C343-B5D4-631650F3C016}" presName="sp" presStyleCnt="0"/>
      <dgm:spPr/>
    </dgm:pt>
    <dgm:pt modelId="{A42B90A2-8EAC-594D-9B24-678F7E2DFBDE}" type="pres">
      <dgm:prSet presAssocID="{91323583-FACC-9840-B1CD-A2B1E1243F41}" presName="composite" presStyleCnt="0"/>
      <dgm:spPr/>
    </dgm:pt>
    <dgm:pt modelId="{AB4811AB-AB5B-1E43-B997-42BDCE355269}" type="pres">
      <dgm:prSet presAssocID="{91323583-FACC-9840-B1CD-A2B1E1243F4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301752F-846B-2B44-B9A2-E62BC23AD9EB}" type="pres">
      <dgm:prSet presAssocID="{91323583-FACC-9840-B1CD-A2B1E1243F4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9D513C4-1CE6-414A-BACF-99B63583C694}" type="pres">
      <dgm:prSet presAssocID="{75A8B951-E19B-1A48-8C68-802A8FF28541}" presName="sp" presStyleCnt="0"/>
      <dgm:spPr/>
    </dgm:pt>
    <dgm:pt modelId="{BAA10F03-AFEF-0A4C-AD3B-F2EAA2EC0608}" type="pres">
      <dgm:prSet presAssocID="{9D47AFB8-6C2D-0A41-BAC5-399E441C6A1D}" presName="composite" presStyleCnt="0"/>
      <dgm:spPr/>
    </dgm:pt>
    <dgm:pt modelId="{8511CCE3-336B-6C46-AE3B-7DAC8715C63A}" type="pres">
      <dgm:prSet presAssocID="{9D47AFB8-6C2D-0A41-BAC5-399E441C6A1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F20235E-B89A-A140-B265-45069301974D}" type="pres">
      <dgm:prSet presAssocID="{9D47AFB8-6C2D-0A41-BAC5-399E441C6A1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2D4EA-FED3-EA45-A50D-A6646910796A}" type="pres">
      <dgm:prSet presAssocID="{A9A19F28-B08E-C64F-B10A-65BF65D9F176}" presName="sp" presStyleCnt="0"/>
      <dgm:spPr/>
    </dgm:pt>
    <dgm:pt modelId="{4DFF0C8A-B7E5-924C-9701-91A57DB63BFA}" type="pres">
      <dgm:prSet presAssocID="{E9022699-1CA7-064A-9978-9F54D708B7D9}" presName="composite" presStyleCnt="0"/>
      <dgm:spPr/>
    </dgm:pt>
    <dgm:pt modelId="{7923551C-1342-4D49-B316-A88226A66AA6}" type="pres">
      <dgm:prSet presAssocID="{E9022699-1CA7-064A-9978-9F54D708B7D9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EAE676-27FC-D341-A5EA-FD3CB3386827}" type="pres">
      <dgm:prSet presAssocID="{E9022699-1CA7-064A-9978-9F54D708B7D9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3A30147-C556-3A4C-8411-FF1F8B9FAF4D}" type="presOf" srcId="{E1B566F0-8A56-1B44-A203-5382FE223072}" destId="{EF20235E-B89A-A140-B265-45069301974D}" srcOrd="0" destOrd="0" presId="urn:microsoft.com/office/officeart/2005/8/layout/chevron2"/>
    <dgm:cxn modelId="{571DFC0C-6045-0043-8728-F9F9274F1183}" srcId="{1074F7BE-47A1-424B-B131-ECFE94A1CC19}" destId="{0634AA19-3FA9-4841-AFAF-9D03E56D292B}" srcOrd="0" destOrd="0" parTransId="{F4D671BD-A5DB-7141-9771-DAE7EB670DD4}" sibTransId="{785360B2-7FA5-4D45-9A72-599ED4A99D89}"/>
    <dgm:cxn modelId="{4DFDFBFD-6DE5-4541-B97F-34A2AC1BAE8A}" srcId="{20B4C711-923F-654D-835E-FD4F9582FAC6}" destId="{9D47AFB8-6C2D-0A41-BAC5-399E441C6A1D}" srcOrd="3" destOrd="0" parTransId="{A827974E-39A4-EC4B-8749-A05DBFDCDF9C}" sibTransId="{A9A19F28-B08E-C64F-B10A-65BF65D9F176}"/>
    <dgm:cxn modelId="{5FE55F64-A994-2F46-A6EA-59DDCEDF416F}" srcId="{9D47AFB8-6C2D-0A41-BAC5-399E441C6A1D}" destId="{E1B566F0-8A56-1B44-A203-5382FE223072}" srcOrd="0" destOrd="0" parTransId="{0829CFA5-A9B0-C34A-8D62-9E3B376CD69B}" sibTransId="{50B7A4C5-EBA9-2548-81A5-EFB1160AF769}"/>
    <dgm:cxn modelId="{199D6002-042C-FA46-AFF7-00D5C094747A}" srcId="{20B4C711-923F-654D-835E-FD4F9582FAC6}" destId="{E9022699-1CA7-064A-9978-9F54D708B7D9}" srcOrd="4" destOrd="0" parTransId="{922CCA24-DA5B-2847-A196-03D60C3DDF0D}" sibTransId="{4BCD8861-1938-6B43-902D-65D4B14118EE}"/>
    <dgm:cxn modelId="{3A47454D-3F75-ED4A-8648-E37CADCE31E2}" srcId="{20B4C711-923F-654D-835E-FD4F9582FAC6}" destId="{91323583-FACC-9840-B1CD-A2B1E1243F41}" srcOrd="2" destOrd="0" parTransId="{0C840064-2DE0-2545-BD57-B9A80FF1D5A2}" sibTransId="{75A8B951-E19B-1A48-8C68-802A8FF28541}"/>
    <dgm:cxn modelId="{A7A5206B-B0DB-0645-8AAD-525DE52F13C0}" type="presOf" srcId="{C130C030-A965-5B49-9DA2-352A91F58988}" destId="{B301752F-846B-2B44-B9A2-E62BC23AD9EB}" srcOrd="0" destOrd="0" presId="urn:microsoft.com/office/officeart/2005/8/layout/chevron2"/>
    <dgm:cxn modelId="{9DFE45B3-C825-ED47-ACEE-F46AA60CE760}" type="presOf" srcId="{DECD6DCA-4317-504F-891E-C361ADE2C7E9}" destId="{1EEAE676-27FC-D341-A5EA-FD3CB3386827}" srcOrd="0" destOrd="0" presId="urn:microsoft.com/office/officeart/2005/8/layout/chevron2"/>
    <dgm:cxn modelId="{A20EDAA6-0D29-614A-AA0D-1E976B265027}" type="presOf" srcId="{0634AA19-3FA9-4841-AFAF-9D03E56D292B}" destId="{F9E3BA80-9907-EB4F-A06E-4A44F237E3B1}" srcOrd="0" destOrd="0" presId="urn:microsoft.com/office/officeart/2005/8/layout/chevron2"/>
    <dgm:cxn modelId="{974DD2FB-9265-BA41-B988-DFCA6F7742C8}" type="presOf" srcId="{1074F7BE-47A1-424B-B131-ECFE94A1CC19}" destId="{4C95E189-3A45-2842-9564-834B14719589}" srcOrd="0" destOrd="0" presId="urn:microsoft.com/office/officeart/2005/8/layout/chevron2"/>
    <dgm:cxn modelId="{B798C1FA-336E-B44B-B4FE-24CDD5E3CDB7}" srcId="{91323583-FACC-9840-B1CD-A2B1E1243F41}" destId="{C130C030-A965-5B49-9DA2-352A91F58988}" srcOrd="0" destOrd="0" parTransId="{1063929B-3BED-5D47-BDB4-770E551DA342}" sibTransId="{EDCCFD7B-8B6C-7442-BCFA-769630397003}"/>
    <dgm:cxn modelId="{5B2F1C08-8B37-894B-B424-C959ABDB23BC}" srcId="{E9022699-1CA7-064A-9978-9F54D708B7D9}" destId="{DECD6DCA-4317-504F-891E-C361ADE2C7E9}" srcOrd="0" destOrd="0" parTransId="{CB88C3EC-6CE3-5D4D-95E7-5D652168B56D}" sibTransId="{98BDCDB2-DA58-604A-BBDD-850737B7DEE4}"/>
    <dgm:cxn modelId="{3FC5D5BA-11F2-C84E-809F-2BC6A7B68CF7}" srcId="{20B4C711-923F-654D-835E-FD4F9582FAC6}" destId="{7B5EBEEF-383A-7945-83B2-4395EE36AD5B}" srcOrd="1" destOrd="0" parTransId="{11661700-F02F-514F-8E45-6CC69BF4F7F2}" sibTransId="{B39B8C71-D02D-C343-B5D4-631650F3C016}"/>
    <dgm:cxn modelId="{231E6BC7-2856-F847-B1E6-D7738E6E3921}" srcId="{20B4C711-923F-654D-835E-FD4F9582FAC6}" destId="{1074F7BE-47A1-424B-B131-ECFE94A1CC19}" srcOrd="0" destOrd="0" parTransId="{B891AA50-DF8F-6440-A513-C70EF7B0D454}" sibTransId="{F5B7200C-DB75-1D43-9350-337D8D38E629}"/>
    <dgm:cxn modelId="{E456E15F-22FE-824F-BEF8-762E294700B6}" type="presOf" srcId="{20B4C711-923F-654D-835E-FD4F9582FAC6}" destId="{3E349CF1-855B-FD48-9213-F7A29CF54D36}" srcOrd="0" destOrd="0" presId="urn:microsoft.com/office/officeart/2005/8/layout/chevron2"/>
    <dgm:cxn modelId="{5EFF5B3C-3BFD-4F44-93F7-0F4359AD78AA}" srcId="{7B5EBEEF-383A-7945-83B2-4395EE36AD5B}" destId="{B15E5276-C1F5-1247-B4A0-9584ADF54B5C}" srcOrd="0" destOrd="0" parTransId="{3C566D16-E349-2B46-9D93-5E2C8CCD28EA}" sibTransId="{E938AEE0-8F7F-DB48-8F28-987E784A3D66}"/>
    <dgm:cxn modelId="{B967D169-4CAD-7F47-AF83-FA540882053E}" type="presOf" srcId="{7B5EBEEF-383A-7945-83B2-4395EE36AD5B}" destId="{306A2C57-0E2E-6D43-94D1-CDF0BB55856B}" srcOrd="0" destOrd="0" presId="urn:microsoft.com/office/officeart/2005/8/layout/chevron2"/>
    <dgm:cxn modelId="{72C9C698-7C57-8A4B-9D3F-2E2542427434}" type="presOf" srcId="{E9022699-1CA7-064A-9978-9F54D708B7D9}" destId="{7923551C-1342-4D49-B316-A88226A66AA6}" srcOrd="0" destOrd="0" presId="urn:microsoft.com/office/officeart/2005/8/layout/chevron2"/>
    <dgm:cxn modelId="{9AB948F6-88DF-BF46-A09C-43025A408B67}" type="presOf" srcId="{9D47AFB8-6C2D-0A41-BAC5-399E441C6A1D}" destId="{8511CCE3-336B-6C46-AE3B-7DAC8715C63A}" srcOrd="0" destOrd="0" presId="urn:microsoft.com/office/officeart/2005/8/layout/chevron2"/>
    <dgm:cxn modelId="{76B0DE6E-97F0-744C-9449-FC13ABA5C21D}" type="presOf" srcId="{91323583-FACC-9840-B1CD-A2B1E1243F41}" destId="{AB4811AB-AB5B-1E43-B997-42BDCE355269}" srcOrd="0" destOrd="0" presId="urn:microsoft.com/office/officeart/2005/8/layout/chevron2"/>
    <dgm:cxn modelId="{EBAF38C0-2B7D-C34C-975A-242CEAE846B0}" type="presOf" srcId="{B15E5276-C1F5-1247-B4A0-9584ADF54B5C}" destId="{3BDA12B5-1AD7-FD46-BB6C-1B347D1935D2}" srcOrd="0" destOrd="0" presId="urn:microsoft.com/office/officeart/2005/8/layout/chevron2"/>
    <dgm:cxn modelId="{CDEBF3B5-21A4-6141-B98A-8CE5CF480F6B}" type="presParOf" srcId="{3E349CF1-855B-FD48-9213-F7A29CF54D36}" destId="{04C0D0F8-EAF0-0645-9F72-8AC0B20DC538}" srcOrd="0" destOrd="0" presId="urn:microsoft.com/office/officeart/2005/8/layout/chevron2"/>
    <dgm:cxn modelId="{1D0DF65C-025E-6A45-8C8D-00A9333486CA}" type="presParOf" srcId="{04C0D0F8-EAF0-0645-9F72-8AC0B20DC538}" destId="{4C95E189-3A45-2842-9564-834B14719589}" srcOrd="0" destOrd="0" presId="urn:microsoft.com/office/officeart/2005/8/layout/chevron2"/>
    <dgm:cxn modelId="{53423EC5-54DF-F44D-B008-1F053710A493}" type="presParOf" srcId="{04C0D0F8-EAF0-0645-9F72-8AC0B20DC538}" destId="{F9E3BA80-9907-EB4F-A06E-4A44F237E3B1}" srcOrd="1" destOrd="0" presId="urn:microsoft.com/office/officeart/2005/8/layout/chevron2"/>
    <dgm:cxn modelId="{34234CD6-CD3B-B14A-9A76-19BF638B9AFF}" type="presParOf" srcId="{3E349CF1-855B-FD48-9213-F7A29CF54D36}" destId="{285E7E2A-ED6F-D04C-ACED-7A1772501810}" srcOrd="1" destOrd="0" presId="urn:microsoft.com/office/officeart/2005/8/layout/chevron2"/>
    <dgm:cxn modelId="{F94707C2-864A-5341-9548-A815018399E0}" type="presParOf" srcId="{3E349CF1-855B-FD48-9213-F7A29CF54D36}" destId="{25C845FB-1B23-D54D-B7D7-98FCD97008BB}" srcOrd="2" destOrd="0" presId="urn:microsoft.com/office/officeart/2005/8/layout/chevron2"/>
    <dgm:cxn modelId="{484BCD04-D306-5A41-8259-E17FCF301109}" type="presParOf" srcId="{25C845FB-1B23-D54D-B7D7-98FCD97008BB}" destId="{306A2C57-0E2E-6D43-94D1-CDF0BB55856B}" srcOrd="0" destOrd="0" presId="urn:microsoft.com/office/officeart/2005/8/layout/chevron2"/>
    <dgm:cxn modelId="{9D4ADD60-4B40-1E48-8509-86F48700F455}" type="presParOf" srcId="{25C845FB-1B23-D54D-B7D7-98FCD97008BB}" destId="{3BDA12B5-1AD7-FD46-BB6C-1B347D1935D2}" srcOrd="1" destOrd="0" presId="urn:microsoft.com/office/officeart/2005/8/layout/chevron2"/>
    <dgm:cxn modelId="{6AA21E33-A3DD-9641-A5C4-9CB017B3FC13}" type="presParOf" srcId="{3E349CF1-855B-FD48-9213-F7A29CF54D36}" destId="{CB2ECA29-4C96-E644-B3C6-141D057EB3BB}" srcOrd="3" destOrd="0" presId="urn:microsoft.com/office/officeart/2005/8/layout/chevron2"/>
    <dgm:cxn modelId="{CC30048F-E5EC-DC42-86E4-2FD5636C4EED}" type="presParOf" srcId="{3E349CF1-855B-FD48-9213-F7A29CF54D36}" destId="{A42B90A2-8EAC-594D-9B24-678F7E2DFBDE}" srcOrd="4" destOrd="0" presId="urn:microsoft.com/office/officeart/2005/8/layout/chevron2"/>
    <dgm:cxn modelId="{0DAB680D-FB27-C14F-9325-6C7BBDBD3969}" type="presParOf" srcId="{A42B90A2-8EAC-594D-9B24-678F7E2DFBDE}" destId="{AB4811AB-AB5B-1E43-B997-42BDCE355269}" srcOrd="0" destOrd="0" presId="urn:microsoft.com/office/officeart/2005/8/layout/chevron2"/>
    <dgm:cxn modelId="{D306D9DA-80A1-324B-8DF2-0AF80FD1D7A2}" type="presParOf" srcId="{A42B90A2-8EAC-594D-9B24-678F7E2DFBDE}" destId="{B301752F-846B-2B44-B9A2-E62BC23AD9EB}" srcOrd="1" destOrd="0" presId="urn:microsoft.com/office/officeart/2005/8/layout/chevron2"/>
    <dgm:cxn modelId="{D98B22F0-247C-5040-80C8-2F1BA98477A8}" type="presParOf" srcId="{3E349CF1-855B-FD48-9213-F7A29CF54D36}" destId="{69D513C4-1CE6-414A-BACF-99B63583C694}" srcOrd="5" destOrd="0" presId="urn:microsoft.com/office/officeart/2005/8/layout/chevron2"/>
    <dgm:cxn modelId="{6A161693-06F5-E945-A504-5725A7D15889}" type="presParOf" srcId="{3E349CF1-855B-FD48-9213-F7A29CF54D36}" destId="{BAA10F03-AFEF-0A4C-AD3B-F2EAA2EC0608}" srcOrd="6" destOrd="0" presId="urn:microsoft.com/office/officeart/2005/8/layout/chevron2"/>
    <dgm:cxn modelId="{F7927C99-7DFE-024C-914F-970D3F34C74E}" type="presParOf" srcId="{BAA10F03-AFEF-0A4C-AD3B-F2EAA2EC0608}" destId="{8511CCE3-336B-6C46-AE3B-7DAC8715C63A}" srcOrd="0" destOrd="0" presId="urn:microsoft.com/office/officeart/2005/8/layout/chevron2"/>
    <dgm:cxn modelId="{7867B58F-B5A4-CF4C-9426-E012B8C7720B}" type="presParOf" srcId="{BAA10F03-AFEF-0A4C-AD3B-F2EAA2EC0608}" destId="{EF20235E-B89A-A140-B265-45069301974D}" srcOrd="1" destOrd="0" presId="urn:microsoft.com/office/officeart/2005/8/layout/chevron2"/>
    <dgm:cxn modelId="{A1A49C22-35E3-704E-80F6-C9BAE0FF7A96}" type="presParOf" srcId="{3E349CF1-855B-FD48-9213-F7A29CF54D36}" destId="{1AD2D4EA-FED3-EA45-A50D-A6646910796A}" srcOrd="7" destOrd="0" presId="urn:microsoft.com/office/officeart/2005/8/layout/chevron2"/>
    <dgm:cxn modelId="{FB494DD5-1D3A-8D4E-8013-113DEA09DCD8}" type="presParOf" srcId="{3E349CF1-855B-FD48-9213-F7A29CF54D36}" destId="{4DFF0C8A-B7E5-924C-9701-91A57DB63BFA}" srcOrd="8" destOrd="0" presId="urn:microsoft.com/office/officeart/2005/8/layout/chevron2"/>
    <dgm:cxn modelId="{FB5214CD-7340-464E-B48D-6D884755F222}" type="presParOf" srcId="{4DFF0C8A-B7E5-924C-9701-91A57DB63BFA}" destId="{7923551C-1342-4D49-B316-A88226A66AA6}" srcOrd="0" destOrd="0" presId="urn:microsoft.com/office/officeart/2005/8/layout/chevron2"/>
    <dgm:cxn modelId="{60B1B8D4-6189-534E-BA9B-727BD6D6D668}" type="presParOf" srcId="{4DFF0C8A-B7E5-924C-9701-91A57DB63BFA}" destId="{1EEAE676-27FC-D341-A5EA-FD3CB338682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5E189-3A45-2842-9564-834B14719589}">
      <dsp:nvSpPr>
        <dsp:cNvPr id="0" name=""/>
        <dsp:cNvSpPr/>
      </dsp:nvSpPr>
      <dsp:spPr>
        <a:xfrm rot="5400000">
          <a:off x="-154100" y="156593"/>
          <a:ext cx="1027334" cy="7191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500" kern="1200" dirty="0" smtClean="0"/>
            <a:t>０</a:t>
          </a:r>
          <a:r>
            <a:rPr lang="en-US" altLang="ja-JP" sz="1500" kern="1200" dirty="0" smtClean="0"/>
            <a:t>’</a:t>
          </a:r>
          <a:r>
            <a:rPr lang="ja-JP" altLang="en-US" sz="1500" kern="1200" dirty="0" smtClean="0"/>
            <a:t>００</a:t>
          </a:r>
          <a:r>
            <a:rPr lang="en-US" altLang="ja-JP" sz="1500" kern="1200" dirty="0" smtClean="0"/>
            <a:t>” </a:t>
          </a:r>
          <a:endParaRPr kumimoji="1" lang="ja-JP" altLang="en-US" sz="1500" kern="1200" dirty="0"/>
        </a:p>
      </dsp:txBody>
      <dsp:txXfrm rot="-5400000">
        <a:off x="0" y="362060"/>
        <a:ext cx="719134" cy="308200"/>
      </dsp:txXfrm>
    </dsp:sp>
    <dsp:sp modelId="{F9E3BA80-9907-EB4F-A06E-4A44F237E3B1}">
      <dsp:nvSpPr>
        <dsp:cNvPr id="0" name=""/>
        <dsp:cNvSpPr/>
      </dsp:nvSpPr>
      <dsp:spPr>
        <a:xfrm rot="5400000">
          <a:off x="4140483" y="-3418855"/>
          <a:ext cx="667767" cy="75104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300" kern="1200" dirty="0" smtClean="0"/>
            <a:t>針の穴に糸を通す</a:t>
          </a:r>
          <a:endParaRPr kumimoji="1" lang="ja-JP" altLang="en-US" sz="2300" kern="1200" dirty="0"/>
        </a:p>
      </dsp:txBody>
      <dsp:txXfrm rot="-5400000">
        <a:off x="719134" y="35092"/>
        <a:ext cx="7477867" cy="602571"/>
      </dsp:txXfrm>
    </dsp:sp>
    <dsp:sp modelId="{306A2C57-0E2E-6D43-94D1-CDF0BB55856B}">
      <dsp:nvSpPr>
        <dsp:cNvPr id="0" name=""/>
        <dsp:cNvSpPr/>
      </dsp:nvSpPr>
      <dsp:spPr>
        <a:xfrm rot="5400000">
          <a:off x="-154100" y="1066094"/>
          <a:ext cx="1027334" cy="7191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500" kern="1200" dirty="0" smtClean="0"/>
            <a:t>０</a:t>
          </a:r>
          <a:r>
            <a:rPr lang="en-US" altLang="ja-JP" sz="1500" kern="1200" dirty="0" smtClean="0"/>
            <a:t>’</a:t>
          </a:r>
          <a:r>
            <a:rPr lang="ja-JP" altLang="en-US" sz="1500" kern="1200" dirty="0" smtClean="0"/>
            <a:t>３０</a:t>
          </a:r>
          <a:r>
            <a:rPr lang="en-US" altLang="ja-JP" sz="1500" kern="1200" dirty="0" smtClean="0"/>
            <a:t>” </a:t>
          </a:r>
          <a:endParaRPr kumimoji="1" lang="ja-JP" altLang="en-US" sz="1500" kern="1200" dirty="0"/>
        </a:p>
      </dsp:txBody>
      <dsp:txXfrm rot="-5400000">
        <a:off x="0" y="1271561"/>
        <a:ext cx="719134" cy="308200"/>
      </dsp:txXfrm>
    </dsp:sp>
    <dsp:sp modelId="{3BDA12B5-1AD7-FD46-BB6C-1B347D1935D2}">
      <dsp:nvSpPr>
        <dsp:cNvPr id="0" name=""/>
        <dsp:cNvSpPr/>
      </dsp:nvSpPr>
      <dsp:spPr>
        <a:xfrm rot="5400000">
          <a:off x="4140483" y="-2509354"/>
          <a:ext cx="667767" cy="75104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300" kern="1200" dirty="0" smtClean="0"/>
            <a:t>糸を通した針を右手に持って、左手指５本を針で通す</a:t>
          </a:r>
          <a:endParaRPr kumimoji="1" lang="ja-JP" altLang="en-US" sz="2300" kern="1200" dirty="0"/>
        </a:p>
      </dsp:txBody>
      <dsp:txXfrm rot="-5400000">
        <a:off x="719134" y="944593"/>
        <a:ext cx="7477867" cy="602571"/>
      </dsp:txXfrm>
    </dsp:sp>
    <dsp:sp modelId="{AB4811AB-AB5B-1E43-B997-42BDCE355269}">
      <dsp:nvSpPr>
        <dsp:cNvPr id="0" name=""/>
        <dsp:cNvSpPr/>
      </dsp:nvSpPr>
      <dsp:spPr>
        <a:xfrm rot="5400000">
          <a:off x="-154100" y="1975595"/>
          <a:ext cx="1027334" cy="7191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500" kern="1200" dirty="0" smtClean="0"/>
            <a:t>１</a:t>
          </a:r>
          <a:r>
            <a:rPr lang="en-US" altLang="ja-JP" sz="1500" kern="1200" dirty="0" smtClean="0"/>
            <a:t>’</a:t>
          </a:r>
          <a:r>
            <a:rPr lang="ja-JP" altLang="en-US" sz="1500" kern="1200" dirty="0" smtClean="0"/>
            <a:t>１４</a:t>
          </a:r>
          <a:r>
            <a:rPr lang="en-US" altLang="ja-JP" sz="1500" kern="1200" dirty="0" smtClean="0"/>
            <a:t>” </a:t>
          </a:r>
          <a:endParaRPr kumimoji="1" lang="ja-JP" altLang="en-US" sz="1500" kern="1200" dirty="0"/>
        </a:p>
      </dsp:txBody>
      <dsp:txXfrm rot="-5400000">
        <a:off x="0" y="2181062"/>
        <a:ext cx="719134" cy="308200"/>
      </dsp:txXfrm>
    </dsp:sp>
    <dsp:sp modelId="{B301752F-846B-2B44-B9A2-E62BC23AD9EB}">
      <dsp:nvSpPr>
        <dsp:cNvPr id="0" name=""/>
        <dsp:cNvSpPr/>
      </dsp:nvSpPr>
      <dsp:spPr>
        <a:xfrm rot="5400000">
          <a:off x="4140483" y="-1599853"/>
          <a:ext cx="667767" cy="75104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300" kern="1200" dirty="0" smtClean="0"/>
            <a:t>糸を持った右手で左手指を操る</a:t>
          </a:r>
          <a:endParaRPr kumimoji="1" lang="ja-JP" altLang="en-US" sz="2300" kern="1200" dirty="0"/>
        </a:p>
      </dsp:txBody>
      <dsp:txXfrm rot="-5400000">
        <a:off x="719134" y="1854094"/>
        <a:ext cx="7477867" cy="602571"/>
      </dsp:txXfrm>
    </dsp:sp>
    <dsp:sp modelId="{8511CCE3-336B-6C46-AE3B-7DAC8715C63A}">
      <dsp:nvSpPr>
        <dsp:cNvPr id="0" name=""/>
        <dsp:cNvSpPr/>
      </dsp:nvSpPr>
      <dsp:spPr>
        <a:xfrm rot="5400000">
          <a:off x="-154100" y="2885096"/>
          <a:ext cx="1027334" cy="7191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500" kern="1200" dirty="0" smtClean="0"/>
            <a:t>２</a:t>
          </a:r>
          <a:r>
            <a:rPr lang="en-US" altLang="ja-JP" sz="1500" kern="1200" dirty="0" smtClean="0"/>
            <a:t>’</a:t>
          </a:r>
          <a:r>
            <a:rPr lang="ja-JP" altLang="en-US" sz="1500" kern="1200" dirty="0" smtClean="0"/>
            <a:t>１６</a:t>
          </a:r>
          <a:r>
            <a:rPr lang="en-US" altLang="ja-JP" sz="1500" kern="1200" dirty="0" smtClean="0"/>
            <a:t>” </a:t>
          </a:r>
          <a:endParaRPr lang="ja-JP" altLang="en-US" sz="1500" kern="1200" dirty="0"/>
        </a:p>
      </dsp:txBody>
      <dsp:txXfrm rot="-5400000">
        <a:off x="0" y="3090563"/>
        <a:ext cx="719134" cy="308200"/>
      </dsp:txXfrm>
    </dsp:sp>
    <dsp:sp modelId="{EF20235E-B89A-A140-B265-45069301974D}">
      <dsp:nvSpPr>
        <dsp:cNvPr id="0" name=""/>
        <dsp:cNvSpPr/>
      </dsp:nvSpPr>
      <dsp:spPr>
        <a:xfrm rot="5400000">
          <a:off x="4140483" y="-690352"/>
          <a:ext cx="667767" cy="75104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300" kern="1200" dirty="0" smtClean="0"/>
            <a:t>糸を持った右手を左手指から放す</a:t>
          </a:r>
          <a:endParaRPr kumimoji="1" lang="ja-JP" altLang="en-US" sz="2300" kern="1200" dirty="0"/>
        </a:p>
      </dsp:txBody>
      <dsp:txXfrm rot="-5400000">
        <a:off x="719134" y="2763595"/>
        <a:ext cx="7477867" cy="602571"/>
      </dsp:txXfrm>
    </dsp:sp>
    <dsp:sp modelId="{7923551C-1342-4D49-B316-A88226A66AA6}">
      <dsp:nvSpPr>
        <dsp:cNvPr id="0" name=""/>
        <dsp:cNvSpPr/>
      </dsp:nvSpPr>
      <dsp:spPr>
        <a:xfrm rot="5400000">
          <a:off x="-154100" y="3794597"/>
          <a:ext cx="1027334" cy="7191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500" kern="1200" dirty="0" smtClean="0"/>
            <a:t>２</a:t>
          </a:r>
          <a:r>
            <a:rPr lang="en-US" altLang="ja-JP" sz="1500" kern="1200" dirty="0" smtClean="0"/>
            <a:t>’</a:t>
          </a:r>
          <a:r>
            <a:rPr lang="ja-JP" altLang="en-US" sz="1500" kern="1200" dirty="0" smtClean="0"/>
            <a:t>２１</a:t>
          </a:r>
          <a:r>
            <a:rPr lang="en-US" altLang="ja-JP" sz="1500" kern="1200" dirty="0" smtClean="0"/>
            <a:t>” </a:t>
          </a:r>
          <a:endParaRPr lang="ja-JP" altLang="en-US" sz="1500" kern="1200" dirty="0"/>
        </a:p>
      </dsp:txBody>
      <dsp:txXfrm rot="-5400000">
        <a:off x="0" y="4000064"/>
        <a:ext cx="719134" cy="308200"/>
      </dsp:txXfrm>
    </dsp:sp>
    <dsp:sp modelId="{1EEAE676-27FC-D341-A5EA-FD3CB3386827}">
      <dsp:nvSpPr>
        <dsp:cNvPr id="0" name=""/>
        <dsp:cNvSpPr/>
      </dsp:nvSpPr>
      <dsp:spPr>
        <a:xfrm rot="5400000">
          <a:off x="4140483" y="219148"/>
          <a:ext cx="667767" cy="75104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300" kern="1200" dirty="0" smtClean="0"/>
            <a:t>完</a:t>
          </a:r>
          <a:endParaRPr kumimoji="1" lang="ja-JP" altLang="en-US" sz="2300" kern="1200" dirty="0"/>
        </a:p>
      </dsp:txBody>
      <dsp:txXfrm rot="-5400000">
        <a:off x="719134" y="3673095"/>
        <a:ext cx="7477867" cy="6025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5E189-3A45-2842-9564-834B14719589}">
      <dsp:nvSpPr>
        <dsp:cNvPr id="0" name=""/>
        <dsp:cNvSpPr/>
      </dsp:nvSpPr>
      <dsp:spPr>
        <a:xfrm rot="5400000">
          <a:off x="-149834" y="152032"/>
          <a:ext cx="998894" cy="69922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900" kern="1200" dirty="0" smtClean="0"/>
            <a:t>①</a:t>
          </a:r>
          <a:endParaRPr kumimoji="1" lang="ja-JP" altLang="en-US" sz="1900" kern="1200" dirty="0"/>
        </a:p>
      </dsp:txBody>
      <dsp:txXfrm rot="-5400000">
        <a:off x="1" y="351811"/>
        <a:ext cx="699225" cy="299669"/>
      </dsp:txXfrm>
    </dsp:sp>
    <dsp:sp modelId="{F9E3BA80-9907-EB4F-A06E-4A44F237E3B1}">
      <dsp:nvSpPr>
        <dsp:cNvPr id="0" name=""/>
        <dsp:cNvSpPr/>
      </dsp:nvSpPr>
      <dsp:spPr>
        <a:xfrm rot="5400000">
          <a:off x="2272872" y="-1571447"/>
          <a:ext cx="649281" cy="3796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000" kern="1200" dirty="0" smtClean="0"/>
            <a:t>針の穴に糸を通す</a:t>
          </a:r>
          <a:endParaRPr kumimoji="1" lang="ja-JP" altLang="en-US" sz="2000" kern="1200" dirty="0"/>
        </a:p>
      </dsp:txBody>
      <dsp:txXfrm rot="-5400000">
        <a:off x="699226" y="33894"/>
        <a:ext cx="3764879" cy="585891"/>
      </dsp:txXfrm>
    </dsp:sp>
    <dsp:sp modelId="{306A2C57-0E2E-6D43-94D1-CDF0BB55856B}">
      <dsp:nvSpPr>
        <dsp:cNvPr id="0" name=""/>
        <dsp:cNvSpPr/>
      </dsp:nvSpPr>
      <dsp:spPr>
        <a:xfrm rot="5400000">
          <a:off x="-149834" y="1032700"/>
          <a:ext cx="998894" cy="69922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1900" kern="1200" dirty="0" smtClean="0"/>
            <a:t>② </a:t>
          </a:r>
          <a:endParaRPr kumimoji="1" lang="ja-JP" altLang="en-US" sz="1900" kern="1200" dirty="0"/>
        </a:p>
      </dsp:txBody>
      <dsp:txXfrm rot="-5400000">
        <a:off x="1" y="1232479"/>
        <a:ext cx="699225" cy="299669"/>
      </dsp:txXfrm>
    </dsp:sp>
    <dsp:sp modelId="{3BDA12B5-1AD7-FD46-BB6C-1B347D1935D2}">
      <dsp:nvSpPr>
        <dsp:cNvPr id="0" name=""/>
        <dsp:cNvSpPr/>
      </dsp:nvSpPr>
      <dsp:spPr>
        <a:xfrm rot="5400000">
          <a:off x="2272872" y="-690779"/>
          <a:ext cx="649281" cy="3796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000" kern="1200" dirty="0" smtClean="0"/>
            <a:t>糸を通した針を右手に持って、左手指５本を針で通す</a:t>
          </a:r>
          <a:endParaRPr kumimoji="1" lang="ja-JP" altLang="en-US" sz="2000" kern="1200" dirty="0"/>
        </a:p>
      </dsp:txBody>
      <dsp:txXfrm rot="-5400000">
        <a:off x="699226" y="914562"/>
        <a:ext cx="3764879" cy="585891"/>
      </dsp:txXfrm>
    </dsp:sp>
    <dsp:sp modelId="{AB4811AB-AB5B-1E43-B997-42BDCE355269}">
      <dsp:nvSpPr>
        <dsp:cNvPr id="0" name=""/>
        <dsp:cNvSpPr/>
      </dsp:nvSpPr>
      <dsp:spPr>
        <a:xfrm rot="5400000">
          <a:off x="-149834" y="1913368"/>
          <a:ext cx="998894" cy="69922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1900" kern="1200" dirty="0" smtClean="0"/>
            <a:t>③ </a:t>
          </a:r>
          <a:endParaRPr kumimoji="1" lang="ja-JP" altLang="en-US" sz="1900" kern="1200" dirty="0"/>
        </a:p>
      </dsp:txBody>
      <dsp:txXfrm rot="-5400000">
        <a:off x="1" y="2113147"/>
        <a:ext cx="699225" cy="299669"/>
      </dsp:txXfrm>
    </dsp:sp>
    <dsp:sp modelId="{B301752F-846B-2B44-B9A2-E62BC23AD9EB}">
      <dsp:nvSpPr>
        <dsp:cNvPr id="0" name=""/>
        <dsp:cNvSpPr/>
      </dsp:nvSpPr>
      <dsp:spPr>
        <a:xfrm rot="5400000">
          <a:off x="2272872" y="189887"/>
          <a:ext cx="649281" cy="3796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000" kern="1200" dirty="0" smtClean="0"/>
            <a:t>糸を持った右手で左手指を操る</a:t>
          </a:r>
          <a:endParaRPr kumimoji="1" lang="ja-JP" altLang="en-US" sz="2000" kern="1200" dirty="0"/>
        </a:p>
      </dsp:txBody>
      <dsp:txXfrm rot="-5400000">
        <a:off x="699226" y="1795229"/>
        <a:ext cx="3764879" cy="585891"/>
      </dsp:txXfrm>
    </dsp:sp>
    <dsp:sp modelId="{8511CCE3-336B-6C46-AE3B-7DAC8715C63A}">
      <dsp:nvSpPr>
        <dsp:cNvPr id="0" name=""/>
        <dsp:cNvSpPr/>
      </dsp:nvSpPr>
      <dsp:spPr>
        <a:xfrm rot="5400000">
          <a:off x="-149834" y="2794036"/>
          <a:ext cx="998894" cy="69922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1900" kern="1200" dirty="0" smtClean="0"/>
            <a:t>④ </a:t>
          </a:r>
          <a:endParaRPr lang="ja-JP" altLang="en-US" sz="1900" kern="1200" dirty="0"/>
        </a:p>
      </dsp:txBody>
      <dsp:txXfrm rot="-5400000">
        <a:off x="1" y="2993815"/>
        <a:ext cx="699225" cy="299669"/>
      </dsp:txXfrm>
    </dsp:sp>
    <dsp:sp modelId="{EF20235E-B89A-A140-B265-45069301974D}">
      <dsp:nvSpPr>
        <dsp:cNvPr id="0" name=""/>
        <dsp:cNvSpPr/>
      </dsp:nvSpPr>
      <dsp:spPr>
        <a:xfrm rot="5400000">
          <a:off x="2272872" y="1070555"/>
          <a:ext cx="649281" cy="3796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000" kern="1200" dirty="0" smtClean="0"/>
            <a:t>糸を持った右手を左手指から放す</a:t>
          </a:r>
          <a:endParaRPr kumimoji="1" lang="ja-JP" altLang="en-US" sz="2000" kern="1200" dirty="0"/>
        </a:p>
      </dsp:txBody>
      <dsp:txXfrm rot="-5400000">
        <a:off x="699226" y="2675897"/>
        <a:ext cx="3764879" cy="585891"/>
      </dsp:txXfrm>
    </dsp:sp>
    <dsp:sp modelId="{7923551C-1342-4D49-B316-A88226A66AA6}">
      <dsp:nvSpPr>
        <dsp:cNvPr id="0" name=""/>
        <dsp:cNvSpPr/>
      </dsp:nvSpPr>
      <dsp:spPr>
        <a:xfrm rot="5400000">
          <a:off x="-149834" y="3674704"/>
          <a:ext cx="998894" cy="69922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1900" kern="1200" dirty="0" smtClean="0"/>
            <a:t>⑤ </a:t>
          </a:r>
          <a:endParaRPr lang="ja-JP" altLang="en-US" sz="1900" kern="1200" dirty="0"/>
        </a:p>
      </dsp:txBody>
      <dsp:txXfrm rot="-5400000">
        <a:off x="1" y="3874483"/>
        <a:ext cx="699225" cy="299669"/>
      </dsp:txXfrm>
    </dsp:sp>
    <dsp:sp modelId="{1EEAE676-27FC-D341-A5EA-FD3CB3386827}">
      <dsp:nvSpPr>
        <dsp:cNvPr id="0" name=""/>
        <dsp:cNvSpPr/>
      </dsp:nvSpPr>
      <dsp:spPr>
        <a:xfrm rot="5400000">
          <a:off x="2272872" y="1951223"/>
          <a:ext cx="649281" cy="3796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2000" kern="1200" dirty="0" smtClean="0"/>
            <a:t>完</a:t>
          </a:r>
          <a:endParaRPr kumimoji="1" lang="ja-JP" altLang="en-US" sz="2000" kern="1200" dirty="0"/>
        </a:p>
      </dsp:txBody>
      <dsp:txXfrm rot="-5400000">
        <a:off x="699226" y="3556565"/>
        <a:ext cx="3764879" cy="585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0C210-F8E3-1046-BDBB-AD5A5787DAF3}" type="datetimeFigureOut">
              <a:rPr kumimoji="1" lang="ja-JP" altLang="en-US" smtClean="0"/>
              <a:t>18/04/13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8E6D5-F1DC-4E42-B6FD-4F55A266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507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ＭＳ 明朝"/>
                <a:ea typeface="ＭＳ 明朝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ＭＳ 明朝"/>
                <a:ea typeface="ＭＳ 明朝"/>
              </a:defRPr>
            </a:lvl1pPr>
          </a:lstStyle>
          <a:p>
            <a:fld id="{0DEAB07A-B3DD-FD42-A186-162310B9358A}" type="datetimeFigureOut">
              <a:rPr lang="ja-JP" altLang="en-US" smtClean="0"/>
              <a:pPr/>
              <a:t>18/04/13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ＭＳ 明朝"/>
                <a:ea typeface="ＭＳ 明朝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ＭＳ 明朝"/>
                <a:ea typeface="ＭＳ 明朝"/>
              </a:defRPr>
            </a:lvl1pPr>
          </a:lstStyle>
          <a:p>
            <a:fld id="{377A47F1-A4EF-E54D-BBA9-7995D0D42A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0926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 eaLnBrk="1" latinLnBrk="0" hangingPunct="1"/>
            <a:endParaRPr 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ＭＳ 明朝"/>
              </a:defRPr>
            </a:lvl1pPr>
          </a:lstStyle>
          <a:p>
            <a:endParaRPr 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ＭＳ 明朝"/>
              </a:defRPr>
            </a:lvl1pPr>
          </a:lstStyle>
          <a:p>
            <a:endParaRPr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ＭＳ 明朝"/>
              </a:defRPr>
            </a:lvl1pPr>
          </a:lstStyle>
          <a:p>
            <a:fld id="{96652B35-718D-4E28-AFEB-B694A3B357E8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ＭＳ 明朝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ＭＳ 明朝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ＭＳ 明朝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ＭＳ 明朝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ＭＳ 明朝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ＭＳ 明朝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lusvoice.jp/shozaki/" TargetMode="Externa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7990656" cy="222475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サインマイムを通して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聴覚障害について学ぼう</a:t>
            </a: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73832"/>
          </a:xfrm>
        </p:spPr>
        <p:txBody>
          <a:bodyPr/>
          <a:lstStyle/>
          <a:p>
            <a:r>
              <a:rPr kumimoji="1" lang="ja-JP" altLang="en-US" dirty="0" smtClean="0"/>
              <a:t>サインマイムとは？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3848" y="2564904"/>
            <a:ext cx="8229600" cy="2403712"/>
          </a:xfrm>
        </p:spPr>
        <p:txBody>
          <a:bodyPr/>
          <a:lstStyle/>
          <a:p>
            <a:pPr marL="109728" indent="0">
              <a:buNone/>
            </a:pPr>
            <a:r>
              <a:rPr kumimoji="1" lang="ja-JP" altLang="en-US" sz="3600" dirty="0" smtClean="0">
                <a:latin typeface="+mj-ea"/>
                <a:ea typeface="+mj-ea"/>
              </a:rPr>
              <a:t>サイン（手話）</a:t>
            </a:r>
            <a:r>
              <a:rPr kumimoji="1" lang="ja-JP" altLang="en-US" sz="3200" dirty="0" smtClean="0"/>
              <a:t>　</a:t>
            </a:r>
            <a:r>
              <a:rPr lang="ja-JP" altLang="en-US" sz="3200" dirty="0" smtClean="0">
                <a:solidFill>
                  <a:srgbClr val="0000FF"/>
                </a:solidFill>
                <a:latin typeface="+mj-ea"/>
                <a:ea typeface="+mj-ea"/>
              </a:rPr>
              <a:t>＋</a:t>
            </a:r>
            <a:r>
              <a:rPr lang="ja-JP" altLang="en-US" sz="3200" dirty="0" smtClean="0"/>
              <a:t>　</a:t>
            </a:r>
            <a:r>
              <a:rPr lang="ja-JP" altLang="en-US" sz="3200" dirty="0" smtClean="0">
                <a:latin typeface="+mj-ea"/>
                <a:ea typeface="+mj-ea"/>
              </a:rPr>
              <a:t>パントマイム</a:t>
            </a:r>
            <a:endParaRPr lang="en-US" altLang="ja-JP" sz="32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kumimoji="1" lang="en-US" altLang="ja-JP" dirty="0"/>
          </a:p>
          <a:p>
            <a:pPr marL="109728" indent="0">
              <a:lnSpc>
                <a:spcPct val="130000"/>
              </a:lnSpc>
              <a:buNone/>
            </a:pPr>
            <a:r>
              <a:rPr lang="ja-JP" altLang="en-US" dirty="0" smtClean="0"/>
              <a:t>言語的意味を持つ手話とは異なり、指、手、腕、そして表情を交え、情景や心理まで描写するもの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53" y="6396334"/>
            <a:ext cx="9332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/>
              <a:t>（引用：「日本ろう劇団の演目について」，社会福祉法人トット基金，</a:t>
            </a:r>
            <a:r>
              <a:rPr lang="en-US" altLang="ja-JP" sz="1400" dirty="0" smtClean="0"/>
              <a:t>http</a:t>
            </a:r>
            <a:r>
              <a:rPr lang="en-US" altLang="ja-JP" sz="1400" dirty="0"/>
              <a:t>://</a:t>
            </a:r>
            <a:r>
              <a:rPr lang="en-US" altLang="ja-JP" sz="1400" dirty="0" err="1"/>
              <a:t>www.totto.or.jp</a:t>
            </a:r>
            <a:r>
              <a:rPr lang="en-US" altLang="ja-JP" sz="1400" dirty="0"/>
              <a:t>/03/</a:t>
            </a:r>
            <a:r>
              <a:rPr lang="en-US" altLang="ja-JP" sz="1400" dirty="0" err="1" smtClean="0"/>
              <a:t>index.html</a:t>
            </a:r>
            <a:r>
              <a:rPr lang="ja-JP" altLang="en-US" sz="1400" dirty="0" smtClean="0"/>
              <a:t>）</a:t>
            </a:r>
            <a:endParaRPr lang="ja-JP" altLang="en-US" sz="140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60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51520" y="476672"/>
            <a:ext cx="8229600" cy="936104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明朝"/>
                <a:cs typeface="+mj-cs"/>
              </a:rPr>
              <a:t>庄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明朝"/>
                <a:cs typeface="+mj-cs"/>
              </a:rPr>
              <a:t>﨑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明朝"/>
                <a:cs typeface="+mj-cs"/>
              </a:rPr>
              <a:t> 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明朝"/>
                <a:cs typeface="+mj-cs"/>
              </a:rPr>
              <a:t>隆志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明朝"/>
                <a:cs typeface="+mj-cs"/>
              </a:rPr>
              <a:t> 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明朝"/>
                <a:cs typeface="+mj-cs"/>
              </a:rPr>
              <a:t>氏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明朝"/>
                <a:cs typeface="+mj-cs"/>
              </a:rPr>
              <a:t>について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明朝"/>
              <a:cs typeface="+mj-cs"/>
            </a:endParaRPr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251520" y="1556792"/>
            <a:ext cx="8229600" cy="496855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r>
              <a:rPr lang="ja-JP" altLang="en-US" sz="1400" dirty="0"/>
              <a:t>俳優・日本劇作家協会会員・日本演出者協会会員・（財）現代人形劇センター評議員・国立障害者リハビリテーション学院非常勤講師・文化庁主催演劇大学講師</a:t>
            </a:r>
            <a:r>
              <a:rPr lang="ja-JP" altLang="en-US" sz="1400" dirty="0" smtClean="0"/>
              <a:t>等</a:t>
            </a:r>
            <a:endParaRPr lang="en-US" altLang="ja-JP" sz="1400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endParaRPr lang="en-US" altLang="ja-JP" sz="1400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r>
              <a:rPr lang="en-US" altLang="ja-JP" sz="1400" dirty="0" smtClean="0"/>
              <a:t>2005</a:t>
            </a:r>
            <a:r>
              <a:rPr lang="ja-JP" altLang="en-US" sz="1400" dirty="0" smtClean="0"/>
              <a:t>年までプロ劇団「デフ・パペットシアター・ひとみ」で俳優活動。</a:t>
            </a:r>
            <a:r>
              <a:rPr lang="ja-JP" altLang="en-US" sz="1400" dirty="0"/>
              <a:t>全国各地</a:t>
            </a:r>
            <a:r>
              <a:rPr lang="en-US" altLang="ja-JP" sz="1400" dirty="0"/>
              <a:t>780</a:t>
            </a:r>
            <a:r>
              <a:rPr lang="ja-JP" altLang="en-US" sz="1400" dirty="0"/>
              <a:t>ヶ所</a:t>
            </a:r>
            <a:r>
              <a:rPr lang="en-US" altLang="ja-JP" sz="1400" dirty="0"/>
              <a:t>2,500</a:t>
            </a:r>
            <a:r>
              <a:rPr lang="ja-JP" altLang="en-US" sz="1400" dirty="0"/>
              <a:t>回以上公演、ヨーロッパ、アメリカ、ニュージーランド、韓国、香港、台湾、カンボジア、フィリピン等海外</a:t>
            </a:r>
            <a:r>
              <a:rPr lang="en-US" altLang="ja-JP" sz="1400" dirty="0"/>
              <a:t>14</a:t>
            </a:r>
            <a:r>
              <a:rPr lang="ja-JP" altLang="en-US" sz="1400" dirty="0"/>
              <a:t>ヶ国公演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r>
              <a:rPr lang="ja-JP" altLang="en-US" sz="1400" dirty="0" smtClean="0"/>
              <a:t>退団後は、公演プロデュースをする傍ら、大学、専門学校（独）国立</a:t>
            </a:r>
            <a:r>
              <a:rPr lang="ja-JP" altLang="en-US" sz="1400" dirty="0"/>
              <a:t>特別支援教育総合研究所や国立障害者リハビリテーションセンター学院</a:t>
            </a:r>
            <a:r>
              <a:rPr lang="ja-JP" altLang="en-US" sz="1400" dirty="0" smtClean="0"/>
              <a:t>、国際障害者年ナイスハート基金、</a:t>
            </a:r>
            <a:r>
              <a:rPr lang="ja-JP" altLang="en-US" sz="1400" dirty="0"/>
              <a:t>（財）東京都人権啓発センター、高校、全国各地、東南アジアで開かれるワークショップの講師としても活動。</a:t>
            </a:r>
            <a:endParaRPr lang="en-US" altLang="ja-JP" sz="1400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endParaRPr lang="en-US" altLang="ja-JP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r>
              <a:rPr lang="ja-JP" altLang="en-US" sz="1400" dirty="0" smtClean="0"/>
              <a:t>＊出演作品</a:t>
            </a:r>
            <a:r>
              <a:rPr lang="ja-JP" altLang="ja-JP" sz="1400" dirty="0"/>
              <a:t>　</a:t>
            </a:r>
            <a:endParaRPr lang="en-US" altLang="ja-JP" sz="1400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r>
              <a:rPr lang="ja-JP" altLang="en-US" sz="1400" dirty="0" smtClean="0"/>
              <a:t>　映画</a:t>
            </a:r>
            <a:r>
              <a:rPr lang="en-US" altLang="ja-JP" sz="1400" dirty="0"/>
              <a:t>『</a:t>
            </a:r>
            <a:r>
              <a:rPr lang="ja-JP" altLang="en-US" sz="1400" dirty="0"/>
              <a:t>ゆずり葉</a:t>
            </a:r>
            <a:r>
              <a:rPr lang="en-US" altLang="ja-JP" sz="1400" dirty="0"/>
              <a:t>』</a:t>
            </a:r>
            <a:r>
              <a:rPr lang="ja-JP" altLang="en-US" sz="1400" dirty="0"/>
              <a:t>（全日本ろうあ連盟製作）主演。</a:t>
            </a:r>
            <a:br>
              <a:rPr lang="ja-JP" altLang="en-US" sz="1400" dirty="0"/>
            </a:br>
            <a:r>
              <a:rPr lang="ja-JP" altLang="en-US" sz="1400" dirty="0"/>
              <a:t>　</a:t>
            </a:r>
            <a:endParaRPr lang="en-US" altLang="ja-JP" sz="1400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r>
              <a:rPr lang="ja-JP" altLang="en-US" sz="1400" dirty="0" smtClean="0"/>
              <a:t>＊著書</a:t>
            </a:r>
            <a:endParaRPr lang="en-US" altLang="ja-JP" sz="1400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『</a:t>
            </a:r>
            <a:r>
              <a:rPr lang="ja-JP" altLang="en-US" sz="1400" dirty="0"/>
              <a:t>障害者と福祉文化</a:t>
            </a:r>
            <a:r>
              <a:rPr lang="en-US" altLang="ja-JP" sz="1400" dirty="0"/>
              <a:t>』</a:t>
            </a:r>
            <a:r>
              <a:rPr lang="ja-JP" altLang="en-US" sz="1400" dirty="0"/>
              <a:t>（第３巻明石書店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『</a:t>
            </a:r>
            <a:r>
              <a:rPr lang="ja-JP" altLang="en-US" sz="1400" dirty="0"/>
              <a:t>ユニバーサルアートへの招待</a:t>
            </a:r>
            <a:r>
              <a:rPr lang="en-US" altLang="ja-JP" sz="1400" dirty="0"/>
              <a:t>』</a:t>
            </a:r>
            <a:r>
              <a:rPr lang="ja-JP" altLang="en-US" sz="1400" dirty="0"/>
              <a:t>（戸山サンライズ発行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 marL="109728" lvl="0" defTabSz="914400">
              <a:spcBef>
                <a:spcPts val="300"/>
              </a:spcBef>
              <a:buClr>
                <a:schemeClr val="accent3"/>
              </a:buClr>
            </a:pPr>
            <a:endParaRPr lang="en-US" altLang="ja-JP" sz="1400" dirty="0" smtClean="0">
              <a:latin typeface="ＭＳ 明朝"/>
            </a:endParaRPr>
          </a:p>
          <a:p>
            <a:pPr marL="365760" lvl="0" indent="-256032" defTabSz="914400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ja-JP" altLang="en-US" sz="1600" dirty="0" smtClean="0">
                <a:latin typeface="ＭＳ 明朝"/>
              </a:rPr>
              <a:t>庄崎氏</a:t>
            </a:r>
            <a:r>
              <a:rPr lang="en-US" altLang="ja-JP" sz="1600" dirty="0" smtClean="0">
                <a:latin typeface="ＭＳ 明朝"/>
              </a:rPr>
              <a:t>HP</a:t>
            </a:r>
            <a:r>
              <a:rPr lang="ja-JP" altLang="en-US" sz="1600" dirty="0" smtClean="0">
                <a:latin typeface="ＭＳ 明朝"/>
              </a:rPr>
              <a:t>：</a:t>
            </a:r>
            <a:r>
              <a:rPr lang="en-US" altLang="ja-JP" sz="1600" dirty="0" smtClean="0">
                <a:latin typeface="ＭＳ 明朝"/>
                <a:hlinkClick r:id="rId2"/>
              </a:rPr>
              <a:t>office </a:t>
            </a:r>
            <a:r>
              <a:rPr lang="ja-JP" altLang="en-US" sz="1600" dirty="0" smtClean="0">
                <a:latin typeface="ＭＳ 明朝"/>
                <a:hlinkClick r:id="rId2"/>
              </a:rPr>
              <a:t>風の器</a:t>
            </a:r>
            <a:endParaRPr lang="en-US" altLang="ja-JP" sz="1600" dirty="0" smtClean="0">
              <a:latin typeface="ＭＳ 明朝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/>
          <a:srcRect r="9018"/>
          <a:stretch/>
        </p:blipFill>
        <p:spPr>
          <a:xfrm>
            <a:off x="5220072" y="3870661"/>
            <a:ext cx="3779078" cy="275986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449715" y="6598440"/>
            <a:ext cx="66937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画像</a:t>
            </a:r>
            <a:r>
              <a:rPr kumimoji="1" lang="ja-JP" altLang="en-US" sz="1050" dirty="0" smtClean="0"/>
              <a:t>：</a:t>
            </a:r>
            <a:r>
              <a:rPr lang="en-US" altLang="ja-JP" sz="1050" dirty="0"/>
              <a:t>http://</a:t>
            </a:r>
            <a:r>
              <a:rPr lang="en-US" altLang="ja-JP" sz="1050" dirty="0" err="1"/>
              <a:t>www.shikoku-np.co.jp</a:t>
            </a:r>
            <a:r>
              <a:rPr lang="en-US" altLang="ja-JP" sz="1050" dirty="0"/>
              <a:t>/national/</a:t>
            </a:r>
            <a:r>
              <a:rPr lang="en-US" altLang="ja-JP" sz="1050" dirty="0" err="1"/>
              <a:t>culture_entertainment</a:t>
            </a:r>
            <a:r>
              <a:rPr lang="en-US" altLang="ja-JP" sz="1050" dirty="0"/>
              <a:t>/</a:t>
            </a:r>
            <a:r>
              <a:rPr lang="en-US" altLang="ja-JP" sz="1050" dirty="0" err="1"/>
              <a:t>photo.aspx?id</a:t>
            </a:r>
            <a:r>
              <a:rPr lang="en-US" altLang="ja-JP" sz="1050" dirty="0"/>
              <a:t>=20081015000275&amp;no=1</a:t>
            </a:r>
            <a:endParaRPr kumimoji="1" lang="ja-JP" altLang="en-US" sz="105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23729" y="6353528"/>
            <a:ext cx="3096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映画</a:t>
            </a:r>
            <a:r>
              <a:rPr kumimoji="1" lang="en-US" altLang="ja-JP" sz="1200" dirty="0" smtClean="0"/>
              <a:t>『</a:t>
            </a:r>
            <a:r>
              <a:rPr kumimoji="1" lang="ja-JP" altLang="en-US" sz="1200" dirty="0" smtClean="0"/>
              <a:t>ゆずり葉</a:t>
            </a:r>
            <a:r>
              <a:rPr kumimoji="1" lang="en-US" altLang="ja-JP" sz="1200" dirty="0" smtClean="0"/>
              <a:t>』</a:t>
            </a:r>
            <a:r>
              <a:rPr lang="ja-JP" altLang="en-US" sz="1200" dirty="0" smtClean="0"/>
              <a:t>庄崎氏と</a:t>
            </a:r>
            <a:r>
              <a:rPr kumimoji="1" lang="ja-JP" altLang="en-US" sz="1200" dirty="0" smtClean="0"/>
              <a:t>今井絵理子さん</a:t>
            </a:r>
            <a:endParaRPr kumimoji="1" lang="ja-JP" altLang="en-US" sz="12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「無題」鑑賞　</a:t>
            </a:r>
            <a:r>
              <a:rPr kumimoji="1" lang="en-US" altLang="ja-JP" sz="2800" dirty="0" smtClean="0"/>
              <a:t>※2</a:t>
            </a:r>
            <a:r>
              <a:rPr kumimoji="1" lang="ja-JP" altLang="en-US" sz="2800" dirty="0" smtClean="0"/>
              <a:t>分</a:t>
            </a:r>
            <a:r>
              <a:rPr kumimoji="1" lang="en-US" altLang="ja-JP" sz="2800" dirty="0" smtClean="0"/>
              <a:t>21</a:t>
            </a:r>
            <a:r>
              <a:rPr kumimoji="1" lang="ja-JP" altLang="en-US" sz="2800" dirty="0" smtClean="0"/>
              <a:t>秒</a:t>
            </a:r>
            <a:endParaRPr kumimoji="1" lang="ja-JP" altLang="en-US" sz="28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ja-JP" sz="3200" dirty="0" smtClean="0"/>
              <a:t>★</a:t>
            </a:r>
            <a:r>
              <a:rPr lang="ja-JP" altLang="en-US" sz="3200" dirty="0" smtClean="0"/>
              <a:t>５つの注目ポイント</a:t>
            </a:r>
            <a:endParaRPr kumimoji="1" lang="ja-JP" altLang="en-US" sz="3200" dirty="0"/>
          </a:p>
        </p:txBody>
      </p:sp>
      <p:graphicFrame>
        <p:nvGraphicFramePr>
          <p:cNvPr id="4" name="コンテンツ プレースホル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543528"/>
              </p:ext>
            </p:extLst>
          </p:nvPr>
        </p:nvGraphicFramePr>
        <p:xfrm>
          <a:off x="457200" y="1903512"/>
          <a:ext cx="8229600" cy="467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20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41047" y="764704"/>
            <a:ext cx="8229600" cy="864096"/>
          </a:xfrm>
        </p:spPr>
        <p:txBody>
          <a:bodyPr>
            <a:normAutofit/>
          </a:bodyPr>
          <a:lstStyle/>
          <a:p>
            <a:pPr lvl="0"/>
            <a:r>
              <a:rPr lang="en-US" altLang="ja-JP" sz="2800" dirty="0" smtClean="0"/>
              <a:t>—</a:t>
            </a:r>
            <a:r>
              <a:rPr lang="ja-JP" altLang="en-US" sz="2800" dirty="0" smtClean="0"/>
              <a:t>どんなことが感じ取れるか？（</a:t>
            </a:r>
            <a:r>
              <a:rPr lang="ja-JP" altLang="en-US" sz="2800" dirty="0" smtClean="0">
                <a:solidFill>
                  <a:srgbClr val="FF0000"/>
                </a:solidFill>
              </a:rPr>
              <a:t>回答例</a:t>
            </a:r>
            <a:r>
              <a:rPr lang="ja-JP" altLang="en-US" sz="2800" dirty="0" smtClean="0"/>
              <a:t>）</a:t>
            </a:r>
            <a:endParaRPr lang="ja-JP" altLang="en-US" sz="2800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4208545"/>
              </p:ext>
            </p:extLst>
          </p:nvPr>
        </p:nvGraphicFramePr>
        <p:xfrm>
          <a:off x="440918" y="1942869"/>
          <a:ext cx="4495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角丸四角形吹き出し 7"/>
          <p:cNvSpPr/>
          <p:nvPr/>
        </p:nvSpPr>
        <p:spPr>
          <a:xfrm>
            <a:off x="5441528" y="1872702"/>
            <a:ext cx="3276600" cy="647315"/>
          </a:xfrm>
          <a:prstGeom prst="wedgeRoundRectCallout">
            <a:avLst>
              <a:gd name="adj1" fmla="val -66693"/>
              <a:gd name="adj2" fmla="val 241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1600" dirty="0" smtClean="0">
                <a:solidFill>
                  <a:srgbClr val="FF0000"/>
                </a:solidFill>
                <a:latin typeface="ＭＳ 明朝"/>
              </a:rPr>
              <a:t>正確な技術の発達（文字通訳、補聴器など）</a:t>
            </a:r>
            <a:endParaRPr lang="ja-JP" altLang="en-US" sz="1600" dirty="0">
              <a:solidFill>
                <a:srgbClr val="FF0000"/>
              </a:solidFill>
              <a:latin typeface="ＭＳ 明朝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5441528" y="2710902"/>
            <a:ext cx="3276600" cy="647315"/>
          </a:xfrm>
          <a:prstGeom prst="wedgeRoundRectCallout">
            <a:avLst>
              <a:gd name="adj1" fmla="val -66693"/>
              <a:gd name="adj2" fmla="val 241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rgbClr val="FF0000"/>
                </a:solidFill>
                <a:latin typeface="ＭＳ 明朝"/>
              </a:rPr>
              <a:t>圧力、抑圧、束縛</a:t>
            </a:r>
            <a:endParaRPr lang="en-US" altLang="ja-JP" dirty="0">
              <a:solidFill>
                <a:srgbClr val="FF0000"/>
              </a:solidFill>
              <a:latin typeface="ＭＳ 明朝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5441528" y="3625302"/>
            <a:ext cx="3276600" cy="647315"/>
          </a:xfrm>
          <a:prstGeom prst="wedgeRoundRectCallout">
            <a:avLst>
              <a:gd name="adj1" fmla="val -66693"/>
              <a:gd name="adj2" fmla="val 241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65760" lvl="0" indent="-256032" defTabSz="914400">
              <a:buClr>
                <a:schemeClr val="accent3"/>
              </a:buClr>
              <a:defRPr/>
            </a:pPr>
            <a:r>
              <a:rPr lang="ja-JP" altLang="en-US" dirty="0">
                <a:solidFill>
                  <a:srgbClr val="FF0000"/>
                </a:solidFill>
                <a:latin typeface="ＭＳ 明朝"/>
              </a:rPr>
              <a:t>自由がきかない、</a:t>
            </a:r>
            <a:r>
              <a:rPr lang="ja-JP" altLang="en-US" dirty="0" smtClean="0">
                <a:solidFill>
                  <a:srgbClr val="FF0000"/>
                </a:solidFill>
                <a:latin typeface="ＭＳ 明朝"/>
              </a:rPr>
              <a:t>受け身、抵抗</a:t>
            </a:r>
            <a:r>
              <a:rPr lang="ja-JP" altLang="en-US" dirty="0">
                <a:solidFill>
                  <a:srgbClr val="FF0000"/>
                </a:solidFill>
                <a:latin typeface="ＭＳ 明朝"/>
              </a:rPr>
              <a:t>、葛藤、厳しい教育</a:t>
            </a:r>
            <a:endParaRPr lang="en-US" altLang="ja-JP" dirty="0">
              <a:solidFill>
                <a:srgbClr val="FF0000"/>
              </a:solidFill>
              <a:latin typeface="ＭＳ 明朝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5441528" y="4463502"/>
            <a:ext cx="3276600" cy="647315"/>
          </a:xfrm>
          <a:prstGeom prst="wedgeRoundRectCallout">
            <a:avLst>
              <a:gd name="adj1" fmla="val -66693"/>
              <a:gd name="adj2" fmla="val 241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65760" lvl="0" indent="-256032" defTabSz="914400">
              <a:spcBef>
                <a:spcPts val="300"/>
              </a:spcBef>
              <a:buClr>
                <a:schemeClr val="accent3"/>
              </a:buClr>
              <a:defRPr/>
            </a:pPr>
            <a:r>
              <a:rPr lang="ja-JP" altLang="en-US" dirty="0" smtClean="0">
                <a:solidFill>
                  <a:srgbClr val="FF0000"/>
                </a:solidFill>
                <a:latin typeface="ＭＳ 明朝"/>
              </a:rPr>
              <a:t>解放、自由</a:t>
            </a:r>
            <a:endParaRPr lang="en-US" altLang="ja-JP" dirty="0" smtClean="0">
              <a:solidFill>
                <a:srgbClr val="FF0000"/>
              </a:solidFill>
              <a:latin typeface="ＭＳ 明朝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5441528" y="5301702"/>
            <a:ext cx="3276600" cy="647315"/>
          </a:xfrm>
          <a:prstGeom prst="wedgeRoundRectCallout">
            <a:avLst>
              <a:gd name="adj1" fmla="val -66693"/>
              <a:gd name="adj2" fmla="val 241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65760" lvl="0" indent="-256032" defTabSz="914400">
              <a:spcBef>
                <a:spcPts val="300"/>
              </a:spcBef>
              <a:buClr>
                <a:schemeClr val="accent3"/>
              </a:buClr>
              <a:defRPr/>
            </a:pPr>
            <a:r>
              <a:rPr lang="ja-JP" altLang="en-US" dirty="0" smtClean="0">
                <a:solidFill>
                  <a:srgbClr val="FF0000"/>
                </a:solidFill>
                <a:latin typeface="ＭＳ 明朝"/>
              </a:rPr>
              <a:t>アイデンティティの確立</a:t>
            </a:r>
            <a:endParaRPr lang="en-US" altLang="ja-JP" dirty="0">
              <a:solidFill>
                <a:srgbClr val="FF0000"/>
              </a:solidFill>
              <a:latin typeface="ＭＳ 明朝"/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56084"/>
            <a:ext cx="8229600" cy="773832"/>
          </a:xfrm>
        </p:spPr>
        <p:txBody>
          <a:bodyPr>
            <a:normAutofit/>
          </a:bodyPr>
          <a:lstStyle/>
          <a:p>
            <a:r>
              <a:rPr lang="en-US" altLang="ja-JP" sz="3200" dirty="0" smtClean="0"/>
              <a:t>【</a:t>
            </a:r>
            <a:r>
              <a:rPr lang="ja-JP" altLang="en-US" sz="3200" dirty="0" smtClean="0"/>
              <a:t>課題</a:t>
            </a:r>
            <a:r>
              <a:rPr lang="en-US" altLang="ja-JP" sz="3200" dirty="0" smtClean="0"/>
              <a:t>】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3338" y="1772816"/>
            <a:ext cx="8352928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2400" b="1" dirty="0" smtClean="0"/>
              <a:t>１．デフアートについて調べ、それに対する所感を述べなさい。</a:t>
            </a:r>
            <a:endParaRPr lang="en-US" altLang="ja-JP" sz="2400" b="1" dirty="0" smtClean="0"/>
          </a:p>
          <a:p>
            <a:pPr>
              <a:buNone/>
            </a:pPr>
            <a:r>
              <a:rPr lang="ja-JP" altLang="ja-JP" sz="2400" b="1" dirty="0"/>
              <a:t>　</a:t>
            </a:r>
            <a:r>
              <a:rPr lang="en-US" altLang="ja-JP" sz="2000" b="1" dirty="0" smtClean="0"/>
              <a:t>Web</a:t>
            </a:r>
            <a:r>
              <a:rPr lang="ja-JP" altLang="en-US" sz="2000" b="1" dirty="0" smtClean="0"/>
              <a:t>紹介：</a:t>
            </a:r>
            <a:endParaRPr lang="en-US" altLang="ja-JP" sz="2000" b="1" dirty="0" smtClean="0"/>
          </a:p>
          <a:p>
            <a:pPr>
              <a:buNone/>
            </a:pPr>
            <a:r>
              <a:rPr lang="ja-JP" altLang="ja-JP" sz="2000" b="1" dirty="0"/>
              <a:t>　</a:t>
            </a:r>
            <a:r>
              <a:rPr lang="en-US" altLang="ja-JP" sz="2000" b="1" dirty="0" smtClean="0"/>
              <a:t>▶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Deaf </a:t>
            </a:r>
            <a:r>
              <a:rPr lang="en-US" altLang="ja-JP" sz="2000" b="1" dirty="0"/>
              <a:t>Culture Art / Deaf Art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—Start ASL</a:t>
            </a:r>
            <a:r>
              <a:rPr lang="ja-JP" altLang="en-US" sz="2000" b="1" dirty="0"/>
              <a:t>サイト</a:t>
            </a:r>
            <a:r>
              <a:rPr lang="ja-JP" altLang="en-US" sz="2000" b="1" dirty="0" smtClean="0"/>
              <a:t>より</a:t>
            </a:r>
            <a:endParaRPr lang="en-US" altLang="ja-JP" sz="2000" b="1" dirty="0" smtClean="0"/>
          </a:p>
          <a:p>
            <a:pPr>
              <a:buNone/>
            </a:pPr>
            <a:r>
              <a:rPr lang="ja-JP" altLang="en-US" sz="2000" b="1" dirty="0" smtClean="0"/>
              <a:t>　（</a:t>
            </a:r>
            <a:r>
              <a:rPr lang="en-US" altLang="ja-JP" sz="2000" b="1" dirty="0" smtClean="0"/>
              <a:t>http</a:t>
            </a:r>
            <a:r>
              <a:rPr lang="en-US" altLang="ja-JP" sz="2000" b="1" dirty="0"/>
              <a:t>://</a:t>
            </a:r>
            <a:r>
              <a:rPr lang="en-US" altLang="ja-JP" sz="2000" b="1" dirty="0" err="1"/>
              <a:t>www.start</a:t>
            </a:r>
            <a:r>
              <a:rPr lang="en-US" altLang="ja-JP" sz="2000" b="1" dirty="0"/>
              <a:t>-</a:t>
            </a:r>
            <a:r>
              <a:rPr lang="en-US" altLang="ja-JP" sz="2000" b="1" dirty="0" err="1"/>
              <a:t>american</a:t>
            </a:r>
            <a:r>
              <a:rPr lang="en-US" altLang="ja-JP" sz="2000" b="1" dirty="0"/>
              <a:t>-sign-</a:t>
            </a:r>
            <a:r>
              <a:rPr lang="en-US" altLang="ja-JP" sz="2000" b="1" dirty="0" err="1"/>
              <a:t>language.com</a:t>
            </a:r>
            <a:r>
              <a:rPr lang="en-US" altLang="ja-JP" sz="2000" b="1" dirty="0"/>
              <a:t>/deaf-culture</a:t>
            </a:r>
            <a:r>
              <a:rPr lang="en-US" altLang="ja-JP" sz="2000" b="1" dirty="0" smtClean="0"/>
              <a:t>-</a:t>
            </a:r>
            <a:r>
              <a:rPr lang="en-US" altLang="ja-JP" sz="2000" b="1" dirty="0" err="1" smtClean="0"/>
              <a:t>art.html</a:t>
            </a:r>
            <a:r>
              <a:rPr lang="ja-JP" altLang="en-US" sz="2000" b="1" dirty="0" smtClean="0"/>
              <a:t>）</a:t>
            </a:r>
            <a:endParaRPr lang="en-US" altLang="ja-JP" sz="2000" b="1" dirty="0"/>
          </a:p>
          <a:p>
            <a:pPr>
              <a:buNone/>
            </a:pPr>
            <a:endParaRPr lang="en-US" altLang="ja-JP" sz="2400" b="1" dirty="0"/>
          </a:p>
          <a:p>
            <a:pPr>
              <a:buNone/>
            </a:pPr>
            <a:r>
              <a:rPr lang="ja-JP" altLang="en-US" sz="2400" b="1" dirty="0" smtClean="0"/>
              <a:t>２．日本で活動する芸術に関わるろう者を１人取り上げて紹介しなさい。</a:t>
            </a:r>
            <a:endParaRPr lang="en-US" altLang="ja-JP" sz="2400" b="1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2564904"/>
            <a:ext cx="9144000" cy="1152128"/>
          </a:xfrm>
        </p:spPr>
        <p:txBody>
          <a:bodyPr/>
          <a:lstStyle/>
          <a:p>
            <a:pPr marL="109728" indent="0">
              <a:buNone/>
            </a:pPr>
            <a:r>
              <a:rPr kumimoji="1" lang="ja-JP" altLang="en-US" dirty="0" smtClean="0"/>
              <a:t>作成：金子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真美（</a:t>
            </a:r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年）</a:t>
            </a:r>
            <a:endParaRPr kumimoji="1" lang="en-US" altLang="ja-JP" dirty="0" smtClean="0"/>
          </a:p>
          <a:p>
            <a:pPr marL="109728" indent="0">
              <a:buNone/>
            </a:pPr>
            <a:r>
              <a:rPr lang="ja-JP" altLang="en-US" dirty="0" smtClean="0"/>
              <a:t>編集：筑波技術大学ろう者学教育コンテンツ開発取組</a:t>
            </a:r>
            <a:endParaRPr kumimoji="1" lang="ja-JP" alt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23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バン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アーバン.thmx</Template>
  <TotalTime>758</TotalTime>
  <Words>417</Words>
  <Application>Microsoft Macintosh PowerPoint</Application>
  <PresentationFormat>画面に合わせる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アーバン</vt:lpstr>
      <vt:lpstr>サインマイムを通して 聴覚障害について学ぼう</vt:lpstr>
      <vt:lpstr>サインマイムとは？</vt:lpstr>
      <vt:lpstr>PowerPoint プレゼンテーション</vt:lpstr>
      <vt:lpstr>「無題」鑑賞　※2分21秒</vt:lpstr>
      <vt:lpstr>★５つの注目ポイント</vt:lpstr>
      <vt:lpstr>—どんなことが感じ取れるか？（回答例）</vt:lpstr>
      <vt:lpstr>【課題】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ろう者学（芸術）</dc:title>
  <dc:creator>金子 真美</dc:creator>
  <cp:lastModifiedBy>門脇 翠</cp:lastModifiedBy>
  <cp:revision>179</cp:revision>
  <dcterms:created xsi:type="dcterms:W3CDTF">2014-05-19T16:51:28Z</dcterms:created>
  <dcterms:modified xsi:type="dcterms:W3CDTF">2018-04-13T02:52:57Z</dcterms:modified>
</cp:coreProperties>
</file>