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28" r:id="rId3"/>
    <p:sldId id="329" r:id="rId4"/>
    <p:sldId id="332" r:id="rId5"/>
    <p:sldId id="326" r:id="rId6"/>
    <p:sldId id="330" r:id="rId7"/>
    <p:sldId id="331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1" d="100"/>
          <a:sy n="81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6B260B-5BCD-7B47-BC35-455849A4E327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6F2AB98-B95B-5046-9406-DAE3E99BCE08}">
      <dgm:prSet phldrT="[テキスト]"/>
      <dgm:spPr/>
      <dgm:t>
        <a:bodyPr/>
        <a:lstStyle/>
        <a:p>
          <a:r>
            <a:rPr kumimoji="1" lang="ja-JP" altLang="en-US" dirty="0" smtClean="0"/>
            <a:t>ミニファックス</a:t>
          </a:r>
          <a:endParaRPr kumimoji="1" lang="ja-JP" altLang="en-US" dirty="0"/>
        </a:p>
      </dgm:t>
    </dgm:pt>
    <dgm:pt modelId="{2C328D96-C2B5-9944-B2AA-46F26A1A524F}" type="parTrans" cxnId="{76DA2A96-802A-3C4F-9549-BB31CBFD0960}">
      <dgm:prSet/>
      <dgm:spPr/>
      <dgm:t>
        <a:bodyPr/>
        <a:lstStyle/>
        <a:p>
          <a:endParaRPr kumimoji="1" lang="ja-JP" altLang="en-US"/>
        </a:p>
      </dgm:t>
    </dgm:pt>
    <dgm:pt modelId="{0F9DF651-BE19-6148-B531-66B2A7062DE3}" type="sibTrans" cxnId="{76DA2A96-802A-3C4F-9549-BB31CBFD0960}">
      <dgm:prSet/>
      <dgm:spPr/>
      <dgm:t>
        <a:bodyPr/>
        <a:lstStyle/>
        <a:p>
          <a:endParaRPr kumimoji="1" lang="ja-JP" altLang="en-US"/>
        </a:p>
      </dgm:t>
    </dgm:pt>
    <dgm:pt modelId="{1A9FE6F0-0A65-494B-AD25-98F131C607AF}">
      <dgm:prSet phldrT="[テキスト]"/>
      <dgm:spPr/>
      <dgm:t>
        <a:bodyPr/>
        <a:lstStyle/>
        <a:p>
          <a:r>
            <a:rPr kumimoji="1" lang="en-US" altLang="ja-JP" dirty="0" smtClean="0"/>
            <a:t>1981</a:t>
          </a:r>
          <a:r>
            <a:rPr kumimoji="1" lang="ja-JP" altLang="en-US" dirty="0" smtClean="0"/>
            <a:t>（昭和</a:t>
          </a:r>
          <a:r>
            <a:rPr kumimoji="1" lang="en-US" altLang="ja-JP" dirty="0" smtClean="0"/>
            <a:t>56</a:t>
          </a:r>
          <a:r>
            <a:rPr kumimoji="1" lang="ja-JP" altLang="en-US" dirty="0" smtClean="0"/>
            <a:t>）年</a:t>
          </a:r>
        </a:p>
        <a:p>
          <a:r>
            <a:rPr kumimoji="1" lang="ja-JP" altLang="en-US" dirty="0" smtClean="0"/>
            <a:t>最初は高価だったが、福祉助成を受けるようになってから広まった。</a:t>
          </a:r>
        </a:p>
        <a:p>
          <a:r>
            <a:rPr kumimoji="1" lang="ja-JP" altLang="en-US" dirty="0" smtClean="0"/>
            <a:t>ミニファックスからファックス機に変わる。</a:t>
          </a:r>
        </a:p>
      </dgm:t>
    </dgm:pt>
    <dgm:pt modelId="{1705D221-23CC-D04B-BF51-D212E8EA2B9C}" type="parTrans" cxnId="{3B67AEF4-393D-1F4F-ADF4-4B1A790483AE}">
      <dgm:prSet/>
      <dgm:spPr/>
      <dgm:t>
        <a:bodyPr/>
        <a:lstStyle/>
        <a:p>
          <a:endParaRPr kumimoji="1" lang="ja-JP" altLang="en-US"/>
        </a:p>
      </dgm:t>
    </dgm:pt>
    <dgm:pt modelId="{801BFDE3-E414-2A48-AFF4-92381EC13BE1}" type="sibTrans" cxnId="{3B67AEF4-393D-1F4F-ADF4-4B1A790483AE}">
      <dgm:prSet/>
      <dgm:spPr/>
      <dgm:t>
        <a:bodyPr/>
        <a:lstStyle/>
        <a:p>
          <a:endParaRPr kumimoji="1" lang="ja-JP" altLang="en-US"/>
        </a:p>
      </dgm:t>
    </dgm:pt>
    <dgm:pt modelId="{C49400CF-5C79-BE4E-8B37-261BA2FD2AD0}">
      <dgm:prSet phldrT="[テキスト]"/>
      <dgm:spPr/>
      <dgm:t>
        <a:bodyPr/>
        <a:lstStyle/>
        <a:p>
          <a:r>
            <a:rPr kumimoji="1" lang="ja-JP" altLang="en-US" dirty="0" smtClean="0"/>
            <a:t>ポケベル</a:t>
          </a:r>
          <a:endParaRPr kumimoji="1" lang="ja-JP" altLang="en-US" dirty="0"/>
        </a:p>
      </dgm:t>
    </dgm:pt>
    <dgm:pt modelId="{CC83C2CB-5B80-4C42-B046-CA224F608122}" type="parTrans" cxnId="{31F7A563-291E-1E44-9F89-58BACBAE81C0}">
      <dgm:prSet/>
      <dgm:spPr/>
      <dgm:t>
        <a:bodyPr/>
        <a:lstStyle/>
        <a:p>
          <a:endParaRPr kumimoji="1" lang="ja-JP" altLang="en-US"/>
        </a:p>
      </dgm:t>
    </dgm:pt>
    <dgm:pt modelId="{837FC9D4-1761-8D48-A13D-014E9B5E9971}" type="sibTrans" cxnId="{31F7A563-291E-1E44-9F89-58BACBAE81C0}">
      <dgm:prSet/>
      <dgm:spPr/>
      <dgm:t>
        <a:bodyPr/>
        <a:lstStyle/>
        <a:p>
          <a:endParaRPr kumimoji="1" lang="ja-JP" altLang="en-US"/>
        </a:p>
      </dgm:t>
    </dgm:pt>
    <dgm:pt modelId="{220FECB7-90CF-E44F-906C-405D800EE3D0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1990</a:t>
          </a:r>
          <a:r>
            <a:rPr kumimoji="1" lang="ja-JP" altLang="en-US" dirty="0" smtClean="0">
              <a:solidFill>
                <a:schemeClr val="tx1"/>
              </a:solidFill>
            </a:rPr>
            <a:t>（平成２</a:t>
          </a:r>
          <a:r>
            <a:rPr kumimoji="1" lang="ja-JP" altLang="en-US" smtClean="0">
              <a:solidFill>
                <a:schemeClr val="tx1"/>
              </a:solidFill>
            </a:rPr>
            <a:t>）年代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BBD6E67-BB00-D34B-B579-B36DF7277462}" type="parTrans" cxnId="{5835617B-8C9B-9143-88BC-7B33F7A0608F}">
      <dgm:prSet/>
      <dgm:spPr/>
      <dgm:t>
        <a:bodyPr/>
        <a:lstStyle/>
        <a:p>
          <a:endParaRPr kumimoji="1" lang="ja-JP" altLang="en-US"/>
        </a:p>
      </dgm:t>
    </dgm:pt>
    <dgm:pt modelId="{15D5AFE7-0D67-9847-A977-BEFBED1D657F}" type="sibTrans" cxnId="{5835617B-8C9B-9143-88BC-7B33F7A0608F}">
      <dgm:prSet/>
      <dgm:spPr/>
      <dgm:t>
        <a:bodyPr/>
        <a:lstStyle/>
        <a:p>
          <a:endParaRPr kumimoji="1" lang="ja-JP" altLang="en-US"/>
        </a:p>
      </dgm:t>
    </dgm:pt>
    <dgm:pt modelId="{D2AF9BFB-D59D-0D45-8703-C25D3E55BCDF}">
      <dgm:prSet phldrT="[テキスト]"/>
      <dgm:spPr/>
      <dgm:t>
        <a:bodyPr/>
        <a:lstStyle/>
        <a:p>
          <a:r>
            <a:rPr kumimoji="1" lang="ja-JP" altLang="en-US" dirty="0" smtClean="0"/>
            <a:t>携帯電話・</a:t>
          </a:r>
          <a:r>
            <a:rPr kumimoji="1" lang="en-US" altLang="ja-JP" dirty="0" smtClean="0"/>
            <a:t>PHS</a:t>
          </a:r>
          <a:endParaRPr kumimoji="1" lang="ja-JP" altLang="en-US" dirty="0"/>
        </a:p>
      </dgm:t>
    </dgm:pt>
    <dgm:pt modelId="{56F86D76-AEC3-2D4D-A106-358CA06E7769}" type="parTrans" cxnId="{CD507D36-4A13-D241-BD71-4315C41E08A8}">
      <dgm:prSet/>
      <dgm:spPr/>
      <dgm:t>
        <a:bodyPr/>
        <a:lstStyle/>
        <a:p>
          <a:endParaRPr kumimoji="1" lang="ja-JP" altLang="en-US"/>
        </a:p>
      </dgm:t>
    </dgm:pt>
    <dgm:pt modelId="{9DD1CE5A-0D6C-BF43-9330-39117D0F2EE9}" type="sibTrans" cxnId="{CD507D36-4A13-D241-BD71-4315C41E08A8}">
      <dgm:prSet/>
      <dgm:spPr/>
      <dgm:t>
        <a:bodyPr/>
        <a:lstStyle/>
        <a:p>
          <a:endParaRPr kumimoji="1" lang="ja-JP" altLang="en-US"/>
        </a:p>
      </dgm:t>
    </dgm:pt>
    <dgm:pt modelId="{6B346AEE-45E4-0A44-AC46-3CE71EE89319}">
      <dgm:prSet phldrT="[テキスト]"/>
      <dgm:spPr/>
      <dgm:t>
        <a:bodyPr/>
        <a:lstStyle/>
        <a:p>
          <a:r>
            <a:rPr kumimoji="1" lang="en-US" altLang="ja-JP" dirty="0" smtClean="0"/>
            <a:t>1997</a:t>
          </a:r>
          <a:r>
            <a:rPr kumimoji="1" lang="ja-JP" altLang="en-US" dirty="0" smtClean="0"/>
            <a:t>（平成</a:t>
          </a:r>
          <a:r>
            <a:rPr kumimoji="1" lang="en-US" altLang="ja-JP" dirty="0" smtClean="0"/>
            <a:t>9</a:t>
          </a:r>
          <a:r>
            <a:rPr kumimoji="1" lang="ja-JP" altLang="en-US" dirty="0" smtClean="0"/>
            <a:t>）</a:t>
          </a:r>
          <a:r>
            <a:rPr kumimoji="1" lang="ja-JP" altLang="en-US" dirty="0" smtClean="0"/>
            <a:t>年</a:t>
          </a:r>
        </a:p>
        <a:p>
          <a:endParaRPr kumimoji="1" lang="ja-JP" altLang="en-US" dirty="0" smtClean="0"/>
        </a:p>
      </dgm:t>
    </dgm:pt>
    <dgm:pt modelId="{E10E6049-548D-724D-BD29-E6D5957EAC13}" type="parTrans" cxnId="{90CDA9D4-F1A0-2441-87E7-68C5FF113359}">
      <dgm:prSet/>
      <dgm:spPr/>
      <dgm:t>
        <a:bodyPr/>
        <a:lstStyle/>
        <a:p>
          <a:endParaRPr kumimoji="1" lang="ja-JP" altLang="en-US"/>
        </a:p>
      </dgm:t>
    </dgm:pt>
    <dgm:pt modelId="{4F3B3629-82FE-8F48-BFEF-EFF4F48D2B46}" type="sibTrans" cxnId="{90CDA9D4-F1A0-2441-87E7-68C5FF113359}">
      <dgm:prSet/>
      <dgm:spPr/>
      <dgm:t>
        <a:bodyPr/>
        <a:lstStyle/>
        <a:p>
          <a:endParaRPr kumimoji="1" lang="ja-JP" altLang="en-US"/>
        </a:p>
      </dgm:t>
    </dgm:pt>
    <dgm:pt modelId="{2F406063-EE09-6149-B4C8-7CBCD1799E74}">
      <dgm:prSet phldrT="[テキスト]"/>
      <dgm:spPr/>
      <dgm:t>
        <a:bodyPr/>
        <a:lstStyle/>
        <a:p>
          <a:r>
            <a:rPr kumimoji="1" lang="ja-JP" altLang="en-US" dirty="0" smtClean="0"/>
            <a:t>スマホ・タブレット</a:t>
          </a:r>
          <a:endParaRPr kumimoji="1" lang="ja-JP" altLang="en-US" dirty="0"/>
        </a:p>
      </dgm:t>
    </dgm:pt>
    <dgm:pt modelId="{FE58671D-A087-9545-9B8B-26A50194C5FD}" type="parTrans" cxnId="{98A1CCDC-695D-A54E-BB91-E2181E9064F4}">
      <dgm:prSet/>
      <dgm:spPr/>
      <dgm:t>
        <a:bodyPr/>
        <a:lstStyle/>
        <a:p>
          <a:endParaRPr kumimoji="1" lang="ja-JP" altLang="en-US"/>
        </a:p>
      </dgm:t>
    </dgm:pt>
    <dgm:pt modelId="{DBAE1145-1DAA-E446-868A-05EEAB6D70CB}" type="sibTrans" cxnId="{98A1CCDC-695D-A54E-BB91-E2181E9064F4}">
      <dgm:prSet/>
      <dgm:spPr/>
      <dgm:t>
        <a:bodyPr/>
        <a:lstStyle/>
        <a:p>
          <a:endParaRPr kumimoji="1" lang="ja-JP" altLang="en-US"/>
        </a:p>
      </dgm:t>
    </dgm:pt>
    <dgm:pt modelId="{D1B81661-16B4-CF4B-B6E9-CA89AC96232F}">
      <dgm:prSet phldrT="[テキスト]"/>
      <dgm:spPr/>
      <dgm:t>
        <a:bodyPr/>
        <a:lstStyle/>
        <a:p>
          <a:r>
            <a:rPr kumimoji="1" lang="ja-JP" altLang="en-US" dirty="0" smtClean="0"/>
            <a:t>現在</a:t>
          </a:r>
        </a:p>
        <a:p>
          <a:r>
            <a:rPr kumimoji="1" lang="ja-JP" altLang="en-US" dirty="0" smtClean="0"/>
            <a:t>文字通信だけでなく、テレビ電話、手書きもできるようになった。</a:t>
          </a:r>
          <a:endParaRPr kumimoji="1" lang="ja-JP" altLang="en-US" dirty="0"/>
        </a:p>
      </dgm:t>
    </dgm:pt>
    <dgm:pt modelId="{ED2D9EEA-063E-0F4C-93C7-22A68D465E01}" type="parTrans" cxnId="{44B6BB76-9A78-424B-8C4F-E8EF087D780E}">
      <dgm:prSet/>
      <dgm:spPr/>
      <dgm:t>
        <a:bodyPr/>
        <a:lstStyle/>
        <a:p>
          <a:endParaRPr kumimoji="1" lang="ja-JP" altLang="en-US"/>
        </a:p>
      </dgm:t>
    </dgm:pt>
    <dgm:pt modelId="{91D18D8D-4F8A-C843-B507-CD7C46D86E01}" type="sibTrans" cxnId="{44B6BB76-9A78-424B-8C4F-E8EF087D780E}">
      <dgm:prSet/>
      <dgm:spPr/>
      <dgm:t>
        <a:bodyPr/>
        <a:lstStyle/>
        <a:p>
          <a:endParaRPr kumimoji="1" lang="ja-JP" altLang="en-US"/>
        </a:p>
      </dgm:t>
    </dgm:pt>
    <dgm:pt modelId="{9F82664A-ED2B-E645-8066-B2D695D3AA0D}">
      <dgm:prSet/>
      <dgm:spPr/>
      <dgm:t>
        <a:bodyPr/>
        <a:lstStyle/>
        <a:p>
          <a:r>
            <a:rPr kumimoji="1" lang="ja-JP" altLang="en-US" smtClean="0">
              <a:solidFill>
                <a:schemeClr val="tx1"/>
              </a:solidFill>
            </a:rPr>
            <a:t>女子高生の間で流行る</a:t>
          </a:r>
          <a:endParaRPr kumimoji="1" lang="ja-JP" altLang="en-US" dirty="0" smtClean="0">
            <a:solidFill>
              <a:schemeClr val="tx1"/>
            </a:solidFill>
          </a:endParaRPr>
        </a:p>
      </dgm:t>
    </dgm:pt>
    <dgm:pt modelId="{E4C03D6E-B9B3-B54E-9D4B-0955D8897855}" type="parTrans" cxnId="{95209F26-E9FD-6344-AF0E-D097DFFA8598}">
      <dgm:prSet/>
      <dgm:spPr/>
      <dgm:t>
        <a:bodyPr/>
        <a:lstStyle/>
        <a:p>
          <a:endParaRPr kumimoji="1" lang="ja-JP" altLang="en-US"/>
        </a:p>
      </dgm:t>
    </dgm:pt>
    <dgm:pt modelId="{109DDFC7-E328-1448-B3C3-8247BCBAFE9F}" type="sibTrans" cxnId="{95209F26-E9FD-6344-AF0E-D097DFFA8598}">
      <dgm:prSet/>
      <dgm:spPr/>
      <dgm:t>
        <a:bodyPr/>
        <a:lstStyle/>
        <a:p>
          <a:endParaRPr kumimoji="1" lang="ja-JP" altLang="en-US"/>
        </a:p>
      </dgm:t>
    </dgm:pt>
    <dgm:pt modelId="{6E74A11F-6336-1247-B6F9-8AA9BEDB00F3}">
      <dgm:prSet/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2004</a:t>
          </a:r>
          <a:r>
            <a:rPr kumimoji="1" lang="ja-JP" altLang="en-US" dirty="0" smtClean="0">
              <a:solidFill>
                <a:schemeClr val="tx1"/>
              </a:solidFill>
            </a:rPr>
            <a:t>年に新規受付を終了</a:t>
          </a:r>
          <a:endParaRPr kumimoji="1" lang="ja-JP" altLang="en-US" dirty="0" smtClean="0">
            <a:solidFill>
              <a:schemeClr val="tx1"/>
            </a:solidFill>
          </a:endParaRPr>
        </a:p>
      </dgm:t>
    </dgm:pt>
    <dgm:pt modelId="{67785B90-E409-AC42-9FD0-58C2E73DC28D}" type="parTrans" cxnId="{12AF3831-770C-2343-8B97-3D95BDF75B7A}">
      <dgm:prSet/>
      <dgm:spPr/>
      <dgm:t>
        <a:bodyPr/>
        <a:lstStyle/>
        <a:p>
          <a:endParaRPr kumimoji="1" lang="ja-JP" altLang="en-US"/>
        </a:p>
      </dgm:t>
    </dgm:pt>
    <dgm:pt modelId="{38E9125D-3E1C-6342-8D57-AA6FA3C7B998}" type="sibTrans" cxnId="{12AF3831-770C-2343-8B97-3D95BDF75B7A}">
      <dgm:prSet/>
      <dgm:spPr/>
      <dgm:t>
        <a:bodyPr/>
        <a:lstStyle/>
        <a:p>
          <a:endParaRPr kumimoji="1" lang="ja-JP" altLang="en-US"/>
        </a:p>
      </dgm:t>
    </dgm:pt>
    <dgm:pt modelId="{08EBF9D1-245A-514F-99BE-E74D695F5BC0}">
      <dgm:prSet/>
      <dgm:spPr/>
      <dgm:t>
        <a:bodyPr/>
        <a:lstStyle/>
        <a:p>
          <a:r>
            <a:rPr lang="ja-JP" dirty="0" smtClean="0">
              <a:solidFill>
                <a:srgbClr val="000000"/>
              </a:solidFill>
            </a:rPr>
            <a:t>東京デジタルホン（現</a:t>
          </a:r>
          <a:r>
            <a:rPr lang="en-US" dirty="0" err="1" smtClean="0">
              <a:solidFill>
                <a:srgbClr val="000000"/>
              </a:solidFill>
            </a:rPr>
            <a:t>SoftBank</a:t>
          </a:r>
          <a:r>
            <a:rPr lang="ja-JP" dirty="0" smtClean="0">
              <a:solidFill>
                <a:srgbClr val="000000"/>
              </a:solidFill>
            </a:rPr>
            <a:t>）が「</a:t>
          </a:r>
          <a:r>
            <a:rPr lang="en-US" dirty="0" smtClean="0">
              <a:solidFill>
                <a:srgbClr val="000000"/>
              </a:solidFill>
            </a:rPr>
            <a:t>Sky Walker</a:t>
          </a:r>
          <a:r>
            <a:rPr lang="ja-JP" dirty="0" smtClean="0">
              <a:solidFill>
                <a:srgbClr val="000000"/>
              </a:solidFill>
            </a:rPr>
            <a:t>」という文字通信サービスを開始</a:t>
          </a:r>
          <a:endParaRPr kumimoji="1" lang="ja-JP" altLang="en-US" dirty="0">
            <a:solidFill>
              <a:srgbClr val="000000"/>
            </a:solidFill>
          </a:endParaRPr>
        </a:p>
      </dgm:t>
    </dgm:pt>
    <dgm:pt modelId="{62596BEC-17CC-214F-A577-EB8014AE119A}" type="parTrans" cxnId="{5B528385-D3EC-2942-AEE7-3D40ECFDA629}">
      <dgm:prSet/>
      <dgm:spPr/>
      <dgm:t>
        <a:bodyPr/>
        <a:lstStyle/>
        <a:p>
          <a:endParaRPr kumimoji="1" lang="ja-JP" altLang="en-US"/>
        </a:p>
      </dgm:t>
    </dgm:pt>
    <dgm:pt modelId="{09D896C3-B989-B248-A326-7FEB76F37E91}" type="sibTrans" cxnId="{5B528385-D3EC-2942-AEE7-3D40ECFDA629}">
      <dgm:prSet/>
      <dgm:spPr/>
      <dgm:t>
        <a:bodyPr/>
        <a:lstStyle/>
        <a:p>
          <a:endParaRPr kumimoji="1" lang="ja-JP" altLang="en-US"/>
        </a:p>
      </dgm:t>
    </dgm:pt>
    <dgm:pt modelId="{FA9901E6-1687-A040-9D0A-1650700FC4DA}">
      <dgm:prSet phldrT="[テキスト]"/>
      <dgm:spPr/>
      <dgm:t>
        <a:bodyPr/>
        <a:lstStyle/>
        <a:p>
          <a:endParaRPr kumimoji="1" lang="ja-JP" altLang="en-US" dirty="0">
            <a:solidFill>
              <a:srgbClr val="000000"/>
            </a:solidFill>
          </a:endParaRPr>
        </a:p>
      </dgm:t>
    </dgm:pt>
    <dgm:pt modelId="{676ECB9E-533B-084D-9ED1-4C325575A55F}" type="parTrans" cxnId="{035F4CDF-291E-C24E-BA21-7E3170D58F38}">
      <dgm:prSet/>
      <dgm:spPr/>
      <dgm:t>
        <a:bodyPr/>
        <a:lstStyle/>
        <a:p>
          <a:endParaRPr kumimoji="1" lang="ja-JP" altLang="en-US"/>
        </a:p>
      </dgm:t>
    </dgm:pt>
    <dgm:pt modelId="{26F82A06-088E-B04A-8786-09FF94BCC009}" type="sibTrans" cxnId="{035F4CDF-291E-C24E-BA21-7E3170D58F38}">
      <dgm:prSet/>
      <dgm:spPr/>
      <dgm:t>
        <a:bodyPr/>
        <a:lstStyle/>
        <a:p>
          <a:endParaRPr kumimoji="1" lang="ja-JP" altLang="en-US"/>
        </a:p>
      </dgm:t>
    </dgm:pt>
    <dgm:pt modelId="{2C3FEABC-D359-0B4D-98CD-D93560DEA2E4}" type="pres">
      <dgm:prSet presAssocID="{606B260B-5BCD-7B47-BC35-455849A4E32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15D3C5D0-CDCD-3A41-9A08-61E35C6E2C45}" type="pres">
      <dgm:prSet presAssocID="{E6F2AB98-B95B-5046-9406-DAE3E99BCE08}" presName="parentText1" presStyleLbl="node1" presStyleIdx="0" presStyleCnt="4" custLinFactNeighborX="-1" custLinFactNeighborY="-1207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CF3CD30-C643-D144-9604-5DCE85B10D42}" type="pres">
      <dgm:prSet presAssocID="{E6F2AB98-B95B-5046-9406-DAE3E99BCE08}" presName="childText1" presStyleLbl="solidAlignAcc1" presStyleIdx="0" presStyleCnt="4" custLinFactNeighborY="-55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DDE9CC-FBA8-4E44-8AFA-06CDDBF42C13}" type="pres">
      <dgm:prSet presAssocID="{C49400CF-5C79-BE4E-8B37-261BA2FD2AD0}" presName="parentText2" presStyleLbl="node1" presStyleIdx="1" presStyleCnt="4" custScaleX="52695" custLinFactNeighborX="-2387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5E735E3-6910-6749-8D24-59BA3975A8A9}" type="pres">
      <dgm:prSet presAssocID="{C49400CF-5C79-BE4E-8B37-261BA2FD2AD0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4EAE145-0EE8-1C42-8129-BB9178EA1AB1}" type="pres">
      <dgm:prSet presAssocID="{D2AF9BFB-D59D-0D45-8703-C25D3E55BCDF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E39BEBA-FA6B-3748-ADBF-6BE153D2C064}" type="pres">
      <dgm:prSet presAssocID="{D2AF9BFB-D59D-0D45-8703-C25D3E55BCDF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E1087F-D9BE-F84B-A7D9-68AFD5A23D17}" type="pres">
      <dgm:prSet presAssocID="{2F406063-EE09-6149-B4C8-7CBCD1799E74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C8F902D-8211-684F-B4A1-13ECB28A6703}" type="pres">
      <dgm:prSet presAssocID="{2F406063-EE09-6149-B4C8-7CBCD1799E74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0381F33-815D-6F4E-A492-440556CED927}" type="presOf" srcId="{D1B81661-16B4-CF4B-B6E9-CA89AC96232F}" destId="{5C8F902D-8211-684F-B4A1-13ECB28A6703}" srcOrd="0" destOrd="0" presId="urn:microsoft.com/office/officeart/2009/3/layout/IncreasingArrowsProcess"/>
    <dgm:cxn modelId="{7029EC87-5846-2B45-B06F-7842BD7CB8A8}" type="presOf" srcId="{D2AF9BFB-D59D-0D45-8703-C25D3E55BCDF}" destId="{04EAE145-0EE8-1C42-8129-BB9178EA1AB1}" srcOrd="0" destOrd="0" presId="urn:microsoft.com/office/officeart/2009/3/layout/IncreasingArrowsProcess"/>
    <dgm:cxn modelId="{62D7C8F4-7074-9C45-9831-5791C3095EE3}" type="presOf" srcId="{08EBF9D1-245A-514F-99BE-E74D695F5BC0}" destId="{8E39BEBA-FA6B-3748-ADBF-6BE153D2C064}" srcOrd="0" destOrd="1" presId="urn:microsoft.com/office/officeart/2009/3/layout/IncreasingArrowsProcess"/>
    <dgm:cxn modelId="{E234D104-4663-C749-82A1-60F645AEF56B}" type="presOf" srcId="{6E74A11F-6336-1247-B6F9-8AA9BEDB00F3}" destId="{65E735E3-6910-6749-8D24-59BA3975A8A9}" srcOrd="0" destOrd="2" presId="urn:microsoft.com/office/officeart/2009/3/layout/IncreasingArrowsProcess"/>
    <dgm:cxn modelId="{3B67AEF4-393D-1F4F-ADF4-4B1A790483AE}" srcId="{E6F2AB98-B95B-5046-9406-DAE3E99BCE08}" destId="{1A9FE6F0-0A65-494B-AD25-98F131C607AF}" srcOrd="0" destOrd="0" parTransId="{1705D221-23CC-D04B-BF51-D212E8EA2B9C}" sibTransId="{801BFDE3-E414-2A48-AFF4-92381EC13BE1}"/>
    <dgm:cxn modelId="{E20BAFC0-C890-3141-AB1D-AFCD0D7A5C5B}" type="presOf" srcId="{6B346AEE-45E4-0A44-AC46-3CE71EE89319}" destId="{8E39BEBA-FA6B-3748-ADBF-6BE153D2C064}" srcOrd="0" destOrd="0" presId="urn:microsoft.com/office/officeart/2009/3/layout/IncreasingArrowsProcess"/>
    <dgm:cxn modelId="{98A1CCDC-695D-A54E-BB91-E2181E9064F4}" srcId="{606B260B-5BCD-7B47-BC35-455849A4E327}" destId="{2F406063-EE09-6149-B4C8-7CBCD1799E74}" srcOrd="3" destOrd="0" parTransId="{FE58671D-A087-9545-9B8B-26A50194C5FD}" sibTransId="{DBAE1145-1DAA-E446-868A-05EEAB6D70CB}"/>
    <dgm:cxn modelId="{13AA80D7-DEE4-5147-88C5-4B09660A1529}" type="presOf" srcId="{9F82664A-ED2B-E645-8066-B2D695D3AA0D}" destId="{65E735E3-6910-6749-8D24-59BA3975A8A9}" srcOrd="0" destOrd="1" presId="urn:microsoft.com/office/officeart/2009/3/layout/IncreasingArrowsProcess"/>
    <dgm:cxn modelId="{44B6BB76-9A78-424B-8C4F-E8EF087D780E}" srcId="{2F406063-EE09-6149-B4C8-7CBCD1799E74}" destId="{D1B81661-16B4-CF4B-B6E9-CA89AC96232F}" srcOrd="0" destOrd="0" parTransId="{ED2D9EEA-063E-0F4C-93C7-22A68D465E01}" sibTransId="{91D18D8D-4F8A-C843-B507-CD7C46D86E01}"/>
    <dgm:cxn modelId="{90CDA9D4-F1A0-2441-87E7-68C5FF113359}" srcId="{D2AF9BFB-D59D-0D45-8703-C25D3E55BCDF}" destId="{6B346AEE-45E4-0A44-AC46-3CE71EE89319}" srcOrd="0" destOrd="0" parTransId="{E10E6049-548D-724D-BD29-E6D5957EAC13}" sibTransId="{4F3B3629-82FE-8F48-BFEF-EFF4F48D2B46}"/>
    <dgm:cxn modelId="{12AF3831-770C-2343-8B97-3D95BDF75B7A}" srcId="{C49400CF-5C79-BE4E-8B37-261BA2FD2AD0}" destId="{6E74A11F-6336-1247-B6F9-8AA9BEDB00F3}" srcOrd="2" destOrd="0" parTransId="{67785B90-E409-AC42-9FD0-58C2E73DC28D}" sibTransId="{38E9125D-3E1C-6342-8D57-AA6FA3C7B998}"/>
    <dgm:cxn modelId="{31F7A563-291E-1E44-9F89-58BACBAE81C0}" srcId="{606B260B-5BCD-7B47-BC35-455849A4E327}" destId="{C49400CF-5C79-BE4E-8B37-261BA2FD2AD0}" srcOrd="1" destOrd="0" parTransId="{CC83C2CB-5B80-4C42-B046-CA224F608122}" sibTransId="{837FC9D4-1761-8D48-A13D-014E9B5E9971}"/>
    <dgm:cxn modelId="{C6DEF8B8-6441-B141-B927-474E5DA95870}" type="presOf" srcId="{1A9FE6F0-0A65-494B-AD25-98F131C607AF}" destId="{ACF3CD30-C643-D144-9604-5DCE85B10D42}" srcOrd="0" destOrd="0" presId="urn:microsoft.com/office/officeart/2009/3/layout/IncreasingArrowsProcess"/>
    <dgm:cxn modelId="{F816174D-58DD-4745-96B5-CD3F612D4A7D}" type="presOf" srcId="{2F406063-EE09-6149-B4C8-7CBCD1799E74}" destId="{7BE1087F-D9BE-F84B-A7D9-68AFD5A23D17}" srcOrd="0" destOrd="0" presId="urn:microsoft.com/office/officeart/2009/3/layout/IncreasingArrowsProcess"/>
    <dgm:cxn modelId="{31FE4085-8BA5-2240-9CF5-ADF39EF2EDA1}" type="presOf" srcId="{FA9901E6-1687-A040-9D0A-1650700FC4DA}" destId="{8E39BEBA-FA6B-3748-ADBF-6BE153D2C064}" srcOrd="0" destOrd="2" presId="urn:microsoft.com/office/officeart/2009/3/layout/IncreasingArrowsProcess"/>
    <dgm:cxn modelId="{E98EDC02-3C0F-0048-AD9D-12516CF10151}" type="presOf" srcId="{220FECB7-90CF-E44F-906C-405D800EE3D0}" destId="{65E735E3-6910-6749-8D24-59BA3975A8A9}" srcOrd="0" destOrd="0" presId="urn:microsoft.com/office/officeart/2009/3/layout/IncreasingArrowsProcess"/>
    <dgm:cxn modelId="{5B528385-D3EC-2942-AEE7-3D40ECFDA629}" srcId="{D2AF9BFB-D59D-0D45-8703-C25D3E55BCDF}" destId="{08EBF9D1-245A-514F-99BE-E74D695F5BC0}" srcOrd="1" destOrd="0" parTransId="{62596BEC-17CC-214F-A577-EB8014AE119A}" sibTransId="{09D896C3-B989-B248-A326-7FEB76F37E91}"/>
    <dgm:cxn modelId="{203C9455-8690-E941-B97F-535657B62B22}" type="presOf" srcId="{C49400CF-5C79-BE4E-8B37-261BA2FD2AD0}" destId="{73DDE9CC-FBA8-4E44-8AFA-06CDDBF42C13}" srcOrd="0" destOrd="0" presId="urn:microsoft.com/office/officeart/2009/3/layout/IncreasingArrowsProcess"/>
    <dgm:cxn modelId="{CD507D36-4A13-D241-BD71-4315C41E08A8}" srcId="{606B260B-5BCD-7B47-BC35-455849A4E327}" destId="{D2AF9BFB-D59D-0D45-8703-C25D3E55BCDF}" srcOrd="2" destOrd="0" parTransId="{56F86D76-AEC3-2D4D-A106-358CA06E7769}" sibTransId="{9DD1CE5A-0D6C-BF43-9330-39117D0F2EE9}"/>
    <dgm:cxn modelId="{95209F26-E9FD-6344-AF0E-D097DFFA8598}" srcId="{C49400CF-5C79-BE4E-8B37-261BA2FD2AD0}" destId="{9F82664A-ED2B-E645-8066-B2D695D3AA0D}" srcOrd="1" destOrd="0" parTransId="{E4C03D6E-B9B3-B54E-9D4B-0955D8897855}" sibTransId="{109DDFC7-E328-1448-B3C3-8247BCBAFE9F}"/>
    <dgm:cxn modelId="{41252F9A-C48A-D944-897C-037675D00314}" type="presOf" srcId="{E6F2AB98-B95B-5046-9406-DAE3E99BCE08}" destId="{15D3C5D0-CDCD-3A41-9A08-61E35C6E2C45}" srcOrd="0" destOrd="0" presId="urn:microsoft.com/office/officeart/2009/3/layout/IncreasingArrowsProcess"/>
    <dgm:cxn modelId="{76DA2A96-802A-3C4F-9549-BB31CBFD0960}" srcId="{606B260B-5BCD-7B47-BC35-455849A4E327}" destId="{E6F2AB98-B95B-5046-9406-DAE3E99BCE08}" srcOrd="0" destOrd="0" parTransId="{2C328D96-C2B5-9944-B2AA-46F26A1A524F}" sibTransId="{0F9DF651-BE19-6148-B531-66B2A7062DE3}"/>
    <dgm:cxn modelId="{5835617B-8C9B-9143-88BC-7B33F7A0608F}" srcId="{C49400CF-5C79-BE4E-8B37-261BA2FD2AD0}" destId="{220FECB7-90CF-E44F-906C-405D800EE3D0}" srcOrd="0" destOrd="0" parTransId="{FBBD6E67-BB00-D34B-B579-B36DF7277462}" sibTransId="{15D5AFE7-0D67-9847-A977-BEFBED1D657F}"/>
    <dgm:cxn modelId="{035F4CDF-291E-C24E-BA21-7E3170D58F38}" srcId="{D2AF9BFB-D59D-0D45-8703-C25D3E55BCDF}" destId="{FA9901E6-1687-A040-9D0A-1650700FC4DA}" srcOrd="2" destOrd="0" parTransId="{676ECB9E-533B-084D-9ED1-4C325575A55F}" sibTransId="{26F82A06-088E-B04A-8786-09FF94BCC009}"/>
    <dgm:cxn modelId="{D65D40B1-1590-CD46-826E-B571AE1820F6}" type="presOf" srcId="{606B260B-5BCD-7B47-BC35-455849A4E327}" destId="{2C3FEABC-D359-0B4D-98CD-D93560DEA2E4}" srcOrd="0" destOrd="0" presId="urn:microsoft.com/office/officeart/2009/3/layout/IncreasingArrowsProcess"/>
    <dgm:cxn modelId="{5BBB1B9E-E89D-8044-B6C9-A2F841E41FD2}" type="presParOf" srcId="{2C3FEABC-D359-0B4D-98CD-D93560DEA2E4}" destId="{15D3C5D0-CDCD-3A41-9A08-61E35C6E2C45}" srcOrd="0" destOrd="0" presId="urn:microsoft.com/office/officeart/2009/3/layout/IncreasingArrowsProcess"/>
    <dgm:cxn modelId="{5B08028A-E677-3249-9FD9-B5C3FE5307CA}" type="presParOf" srcId="{2C3FEABC-D359-0B4D-98CD-D93560DEA2E4}" destId="{ACF3CD30-C643-D144-9604-5DCE85B10D42}" srcOrd="1" destOrd="0" presId="urn:microsoft.com/office/officeart/2009/3/layout/IncreasingArrowsProcess"/>
    <dgm:cxn modelId="{367A4E23-26BD-D341-868D-75DFD4C3859A}" type="presParOf" srcId="{2C3FEABC-D359-0B4D-98CD-D93560DEA2E4}" destId="{73DDE9CC-FBA8-4E44-8AFA-06CDDBF42C13}" srcOrd="2" destOrd="0" presId="urn:microsoft.com/office/officeart/2009/3/layout/IncreasingArrowsProcess"/>
    <dgm:cxn modelId="{CC565D97-C736-4E4A-8AAB-39D1147CE94E}" type="presParOf" srcId="{2C3FEABC-D359-0B4D-98CD-D93560DEA2E4}" destId="{65E735E3-6910-6749-8D24-59BA3975A8A9}" srcOrd="3" destOrd="0" presId="urn:microsoft.com/office/officeart/2009/3/layout/IncreasingArrowsProcess"/>
    <dgm:cxn modelId="{23559DD9-5F7F-D64A-855C-A1A64A60D61F}" type="presParOf" srcId="{2C3FEABC-D359-0B4D-98CD-D93560DEA2E4}" destId="{04EAE145-0EE8-1C42-8129-BB9178EA1AB1}" srcOrd="4" destOrd="0" presId="urn:microsoft.com/office/officeart/2009/3/layout/IncreasingArrowsProcess"/>
    <dgm:cxn modelId="{3D1504D8-4639-9147-9B73-B353A981FEA6}" type="presParOf" srcId="{2C3FEABC-D359-0B4D-98CD-D93560DEA2E4}" destId="{8E39BEBA-FA6B-3748-ADBF-6BE153D2C064}" srcOrd="5" destOrd="0" presId="urn:microsoft.com/office/officeart/2009/3/layout/IncreasingArrowsProcess"/>
    <dgm:cxn modelId="{44ED80C9-B0C2-9F49-9527-4BEE23D3CB1D}" type="presParOf" srcId="{2C3FEABC-D359-0B4D-98CD-D93560DEA2E4}" destId="{7BE1087F-D9BE-F84B-A7D9-68AFD5A23D17}" srcOrd="6" destOrd="0" presId="urn:microsoft.com/office/officeart/2009/3/layout/IncreasingArrowsProcess"/>
    <dgm:cxn modelId="{317D50BA-D51D-394D-B676-23FE56A30A5E}" type="presParOf" srcId="{2C3FEABC-D359-0B4D-98CD-D93560DEA2E4}" destId="{5C8F902D-8211-684F-B4A1-13ECB28A6703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3C5D0-CDCD-3A41-9A08-61E35C6E2C45}">
      <dsp:nvSpPr>
        <dsp:cNvPr id="0" name=""/>
        <dsp:cNvSpPr/>
      </dsp:nvSpPr>
      <dsp:spPr>
        <a:xfrm>
          <a:off x="0" y="72003"/>
          <a:ext cx="8229600" cy="1198106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019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ミニファックス</a:t>
          </a:r>
          <a:endParaRPr kumimoji="1" lang="ja-JP" altLang="en-US" sz="1600" kern="1200" dirty="0"/>
        </a:p>
      </dsp:txBody>
      <dsp:txXfrm>
        <a:off x="0" y="371530"/>
        <a:ext cx="7930074" cy="599053"/>
      </dsp:txXfrm>
    </dsp:sp>
    <dsp:sp modelId="{ACF3CD30-C643-D144-9604-5DCE85B10D42}">
      <dsp:nvSpPr>
        <dsp:cNvPr id="0" name=""/>
        <dsp:cNvSpPr/>
      </dsp:nvSpPr>
      <dsp:spPr>
        <a:xfrm>
          <a:off x="0" y="1019510"/>
          <a:ext cx="1896922" cy="221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/>
            <a:t>1981</a:t>
          </a:r>
          <a:r>
            <a:rPr kumimoji="1" lang="ja-JP" altLang="en-US" sz="1600" kern="1200" dirty="0" smtClean="0"/>
            <a:t>（昭和</a:t>
          </a:r>
          <a:r>
            <a:rPr kumimoji="1" lang="en-US" altLang="ja-JP" sz="1600" kern="1200" dirty="0" smtClean="0"/>
            <a:t>56</a:t>
          </a:r>
          <a:r>
            <a:rPr kumimoji="1" lang="ja-JP" altLang="en-US" sz="1600" kern="1200" dirty="0" smtClean="0"/>
            <a:t>）年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最初は高価だったが、福祉助成を受けるようになってから広まった。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ミニファックスからファックス機に変わる。</a:t>
          </a:r>
        </a:p>
      </dsp:txBody>
      <dsp:txXfrm>
        <a:off x="0" y="1019510"/>
        <a:ext cx="1896922" cy="2216135"/>
      </dsp:txXfrm>
    </dsp:sp>
    <dsp:sp modelId="{73DDE9CC-FBA8-4E44-8AFA-06CDDBF42C13}">
      <dsp:nvSpPr>
        <dsp:cNvPr id="0" name=""/>
        <dsp:cNvSpPr/>
      </dsp:nvSpPr>
      <dsp:spPr>
        <a:xfrm>
          <a:off x="1882579" y="615866"/>
          <a:ext cx="3337004" cy="1198106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019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ポケベル</a:t>
          </a:r>
          <a:endParaRPr kumimoji="1" lang="ja-JP" altLang="en-US" sz="1600" kern="1200" dirty="0"/>
        </a:p>
      </dsp:txBody>
      <dsp:txXfrm>
        <a:off x="1882579" y="915393"/>
        <a:ext cx="3037478" cy="599053"/>
      </dsp:txXfrm>
    </dsp:sp>
    <dsp:sp modelId="{65E735E3-6910-6749-8D24-59BA3975A8A9}">
      <dsp:nvSpPr>
        <dsp:cNvPr id="0" name=""/>
        <dsp:cNvSpPr/>
      </dsp:nvSpPr>
      <dsp:spPr>
        <a:xfrm>
          <a:off x="1896922" y="1541733"/>
          <a:ext cx="1896922" cy="21596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>
              <a:solidFill>
                <a:schemeClr val="tx1"/>
              </a:solidFill>
            </a:rPr>
            <a:t>1990</a:t>
          </a:r>
          <a:r>
            <a:rPr kumimoji="1" lang="ja-JP" altLang="en-US" sz="1600" kern="1200" dirty="0" smtClean="0">
              <a:solidFill>
                <a:schemeClr val="tx1"/>
              </a:solidFill>
            </a:rPr>
            <a:t>（平成２</a:t>
          </a:r>
          <a:r>
            <a:rPr kumimoji="1" lang="ja-JP" altLang="en-US" sz="1600" kern="1200" smtClean="0">
              <a:solidFill>
                <a:schemeClr val="tx1"/>
              </a:solidFill>
            </a:rPr>
            <a:t>）年代</a:t>
          </a:r>
          <a:endParaRPr kumimoji="1" lang="ja-JP" altLang="en-U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smtClean="0">
              <a:solidFill>
                <a:schemeClr val="tx1"/>
              </a:solidFill>
            </a:rPr>
            <a:t>女子高生の間で流行る</a:t>
          </a:r>
          <a:endParaRPr kumimoji="1" lang="ja-JP" altLang="en-US" sz="1600" kern="1200" dirty="0" smtClean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>
              <a:solidFill>
                <a:schemeClr val="tx1"/>
              </a:solidFill>
            </a:rPr>
            <a:t>2004</a:t>
          </a:r>
          <a:r>
            <a:rPr kumimoji="1" lang="ja-JP" altLang="en-US" sz="1600" kern="1200" dirty="0" smtClean="0">
              <a:solidFill>
                <a:schemeClr val="tx1"/>
              </a:solidFill>
            </a:rPr>
            <a:t>年に新規受付を終了</a:t>
          </a:r>
          <a:endParaRPr kumimoji="1" lang="ja-JP" altLang="en-US" sz="1600" kern="1200" dirty="0" smtClean="0">
            <a:solidFill>
              <a:schemeClr val="tx1"/>
            </a:solidFill>
          </a:endParaRPr>
        </a:p>
      </dsp:txBody>
      <dsp:txXfrm>
        <a:off x="1896922" y="1541733"/>
        <a:ext cx="1896922" cy="2159648"/>
      </dsp:txXfrm>
    </dsp:sp>
    <dsp:sp modelId="{04EAE145-0EE8-1C42-8129-BB9178EA1AB1}">
      <dsp:nvSpPr>
        <dsp:cNvPr id="0" name=""/>
        <dsp:cNvSpPr/>
      </dsp:nvSpPr>
      <dsp:spPr>
        <a:xfrm>
          <a:off x="3793845" y="1015093"/>
          <a:ext cx="4435754" cy="1198106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019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携帯電話・</a:t>
          </a:r>
          <a:r>
            <a:rPr kumimoji="1" lang="en-US" altLang="ja-JP" sz="1600" kern="1200" dirty="0" smtClean="0"/>
            <a:t>PHS</a:t>
          </a:r>
          <a:endParaRPr kumimoji="1" lang="ja-JP" altLang="en-US" sz="1600" kern="1200" dirty="0"/>
        </a:p>
      </dsp:txBody>
      <dsp:txXfrm>
        <a:off x="3793845" y="1314620"/>
        <a:ext cx="4136228" cy="599053"/>
      </dsp:txXfrm>
    </dsp:sp>
    <dsp:sp modelId="{8E39BEBA-FA6B-3748-ADBF-6BE153D2C064}">
      <dsp:nvSpPr>
        <dsp:cNvPr id="0" name=""/>
        <dsp:cNvSpPr/>
      </dsp:nvSpPr>
      <dsp:spPr>
        <a:xfrm>
          <a:off x="3793845" y="1940960"/>
          <a:ext cx="1896922" cy="21740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/>
            <a:t>1997</a:t>
          </a:r>
          <a:r>
            <a:rPr kumimoji="1" lang="ja-JP" altLang="en-US" sz="1600" kern="1200" dirty="0" smtClean="0"/>
            <a:t>（平成</a:t>
          </a:r>
          <a:r>
            <a:rPr kumimoji="1" lang="en-US" altLang="ja-JP" sz="1600" kern="1200" dirty="0" smtClean="0"/>
            <a:t>9</a:t>
          </a:r>
          <a:r>
            <a:rPr kumimoji="1" lang="ja-JP" altLang="en-US" sz="1600" kern="1200" dirty="0" smtClean="0"/>
            <a:t>）</a:t>
          </a:r>
          <a:r>
            <a:rPr kumimoji="1" lang="ja-JP" altLang="en-US" sz="1600" kern="1200" dirty="0" smtClean="0"/>
            <a:t>年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1600" kern="1200" dirty="0" smtClean="0">
              <a:solidFill>
                <a:srgbClr val="000000"/>
              </a:solidFill>
            </a:rPr>
            <a:t>東京デジタルホン（現</a:t>
          </a:r>
          <a:r>
            <a:rPr lang="en-US" sz="1600" kern="1200" dirty="0" err="1" smtClean="0">
              <a:solidFill>
                <a:srgbClr val="000000"/>
              </a:solidFill>
            </a:rPr>
            <a:t>SoftBank</a:t>
          </a:r>
          <a:r>
            <a:rPr lang="ja-JP" sz="1600" kern="1200" dirty="0" smtClean="0">
              <a:solidFill>
                <a:srgbClr val="000000"/>
              </a:solidFill>
            </a:rPr>
            <a:t>）が「</a:t>
          </a:r>
          <a:r>
            <a:rPr lang="en-US" sz="1600" kern="1200" dirty="0" smtClean="0">
              <a:solidFill>
                <a:srgbClr val="000000"/>
              </a:solidFill>
            </a:rPr>
            <a:t>Sky Walker</a:t>
          </a:r>
          <a:r>
            <a:rPr lang="ja-JP" sz="1600" kern="1200" dirty="0" smtClean="0">
              <a:solidFill>
                <a:srgbClr val="000000"/>
              </a:solidFill>
            </a:rPr>
            <a:t>」という文字通信サービスを開始</a:t>
          </a:r>
          <a:endParaRPr kumimoji="1" lang="ja-JP" altLang="en-US" sz="1600" kern="1200" dirty="0">
            <a:solidFill>
              <a:srgbClr val="00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>
            <a:solidFill>
              <a:srgbClr val="000000"/>
            </a:solidFill>
          </a:endParaRPr>
        </a:p>
      </dsp:txBody>
      <dsp:txXfrm>
        <a:off x="3793845" y="1940960"/>
        <a:ext cx="1896922" cy="2174088"/>
      </dsp:txXfrm>
    </dsp:sp>
    <dsp:sp modelId="{7BE1087F-D9BE-F84B-A7D9-68AFD5A23D17}">
      <dsp:nvSpPr>
        <dsp:cNvPr id="0" name=""/>
        <dsp:cNvSpPr/>
      </dsp:nvSpPr>
      <dsp:spPr>
        <a:xfrm>
          <a:off x="5690768" y="1414320"/>
          <a:ext cx="2538831" cy="1198106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0199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スマホ・タブレット</a:t>
          </a:r>
          <a:endParaRPr kumimoji="1" lang="ja-JP" altLang="en-US" sz="1600" kern="1200" dirty="0"/>
        </a:p>
      </dsp:txBody>
      <dsp:txXfrm>
        <a:off x="5690768" y="1713847"/>
        <a:ext cx="2239305" cy="599053"/>
      </dsp:txXfrm>
    </dsp:sp>
    <dsp:sp modelId="{5C8F902D-8211-684F-B4A1-13ECB28A6703}">
      <dsp:nvSpPr>
        <dsp:cNvPr id="0" name=""/>
        <dsp:cNvSpPr/>
      </dsp:nvSpPr>
      <dsp:spPr>
        <a:xfrm>
          <a:off x="5690768" y="2340187"/>
          <a:ext cx="1914204" cy="21995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現在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/>
            <a:t>文字通信だけでなく、テレビ電話、手書きもできるようになった。</a:t>
          </a:r>
          <a:endParaRPr kumimoji="1" lang="ja-JP" altLang="en-US" sz="1600" kern="1200" dirty="0"/>
        </a:p>
      </dsp:txBody>
      <dsp:txXfrm>
        <a:off x="5690768" y="2340187"/>
        <a:ext cx="1914204" cy="2199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明朝"/>
                <a:ea typeface="ＭＳ 明朝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明朝"/>
                <a:ea typeface="ＭＳ 明朝"/>
              </a:defRPr>
            </a:lvl1pPr>
          </a:lstStyle>
          <a:p>
            <a:fld id="{0DEAB07A-B3DD-FD42-A186-162310B9358A}" type="datetimeFigureOut">
              <a:rPr lang="ja-JP" altLang="en-US" smtClean="0"/>
              <a:pPr/>
              <a:t>17/06/23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明朝"/>
                <a:ea typeface="ＭＳ 明朝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明朝"/>
                <a:ea typeface="ＭＳ 明朝"/>
              </a:defRPr>
            </a:lvl1pPr>
          </a:lstStyle>
          <a:p>
            <a:fld id="{377A47F1-A4EF-E54D-BBA9-7995D0D42A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64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ＭＳ 明朝"/>
        <a:ea typeface="ＭＳ 明朝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altLang="ja-JP" smtClean="0"/>
              <a:pPr algn="l" eaLnBrk="1" latinLnBrk="0" hangingPunct="1"/>
              <a:t>17/06/23</a:t>
            </a:fld>
            <a:endParaRPr 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ＭＳ 明朝"/>
            </a:endParaRPr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ＭＳ 明朝"/>
              </a:defRPr>
            </a:lvl1pPr>
          </a:lstStyle>
          <a:p>
            <a:fld id="{C3F416CD-67A3-4CF0-A210-F6AF31AC147F}" type="datetimeFigureOut">
              <a:rPr lang="en-US" altLang="ja-JP" smtClean="0"/>
              <a:pPr/>
              <a:t>17/06/23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ＭＳ 明朝"/>
              </a:defRPr>
            </a:lvl1pPr>
          </a:lstStyle>
          <a:p>
            <a:endParaRPr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ＭＳ 明朝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ＭＳ 明朝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ＭＳ 明朝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ＭＳ 明朝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ＭＳ 明朝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ＭＳ 明朝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ＭＳ 明朝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9" Type="http://schemas.openxmlformats.org/officeDocument/2006/relationships/image" Target="../media/image5.jpeg"/><Relationship Id="rId10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58200" cy="1470025"/>
          </a:xfrm>
        </p:spPr>
        <p:txBody>
          <a:bodyPr/>
          <a:lstStyle/>
          <a:p>
            <a:r>
              <a:rPr lang="ja-JP" altLang="en-US" dirty="0" smtClean="0"/>
              <a:t>聴覚障害者にとっての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テクノロジーとは？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テクノロジーとは（</a:t>
            </a:r>
            <a:r>
              <a:rPr lang="ja-JP" altLang="en-US" b="1" dirty="0"/>
              <a:t>大辞林 第三版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1899656"/>
          </a:xfrm>
        </p:spPr>
        <p:txBody>
          <a:bodyPr/>
          <a:lstStyle/>
          <a:p>
            <a:r>
              <a:rPr lang="ja-JP" altLang="en-US" b="1" dirty="0"/>
              <a:t>テクノロジー</a:t>
            </a:r>
            <a:r>
              <a:rPr lang="en-US" altLang="ja-JP" b="1" dirty="0"/>
              <a:t>【technology</a:t>
            </a:r>
            <a:r>
              <a:rPr lang="en-US" altLang="ja-JP" b="1" dirty="0" smtClean="0"/>
              <a:t>】</a:t>
            </a:r>
            <a:endParaRPr lang="ja-JP" altLang="en-US" dirty="0"/>
          </a:p>
          <a:p>
            <a:r>
              <a:rPr lang="ja-JP" altLang="en-US" u="sng" dirty="0" smtClean="0"/>
              <a:t>科学</a:t>
            </a:r>
            <a:r>
              <a:rPr lang="ja-JP" altLang="en-US" u="sng" dirty="0"/>
              <a:t>技術</a:t>
            </a:r>
            <a:r>
              <a:rPr lang="ja-JP" altLang="en-US" dirty="0"/>
              <a:t>。</a:t>
            </a:r>
            <a:r>
              <a:rPr lang="ja-JP" altLang="en-US" dirty="0" smtClean="0"/>
              <a:t>また、科学</a:t>
            </a:r>
            <a:r>
              <a:rPr lang="ja-JP" altLang="en-US" dirty="0"/>
              <a:t>技術を利用する方法論の体系をいう</a:t>
            </a:r>
            <a:r>
              <a:rPr lang="ja-JP" altLang="en-US" dirty="0" smtClean="0"/>
              <a:t>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535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201622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Q</a:t>
            </a:r>
            <a:r>
              <a:rPr lang="ja-JP" altLang="en-US" dirty="0" smtClean="0"/>
              <a:t>．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聴覚障害者にとっての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テクノロジーにはどんなものがある？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1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600" b="5026"/>
          <a:stretch/>
        </p:blipFill>
        <p:spPr>
          <a:xfrm>
            <a:off x="251520" y="1412776"/>
            <a:ext cx="7416824" cy="4931468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51520" y="548680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例．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UD</a:t>
            </a:r>
            <a:r>
              <a:rPr kumimoji="1" lang="ja-JP" altLang="en-US" sz="2000" dirty="0" smtClean="0"/>
              <a:t>トーク</a:t>
            </a:r>
            <a:r>
              <a:rPr lang="ja-JP" altLang="en-US" sz="2000" dirty="0" smtClean="0"/>
              <a:t>（音声認識）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6876256" y="6511162"/>
            <a:ext cx="20954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http://</a:t>
            </a:r>
            <a:r>
              <a:rPr lang="en-US" altLang="ja-JP" sz="1200" dirty="0" err="1"/>
              <a:t>udtalk.jp</a:t>
            </a:r>
            <a:r>
              <a:rPr lang="en-US" altLang="ja-JP" sz="1200" dirty="0"/>
              <a:t>/post-1985/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3154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743" y="548680"/>
            <a:ext cx="8229600" cy="850776"/>
          </a:xfrm>
        </p:spPr>
        <p:txBody>
          <a:bodyPr/>
          <a:lstStyle/>
          <a:p>
            <a:r>
              <a:rPr kumimoji="1" lang="ja-JP" altLang="en-US" dirty="0" smtClean="0"/>
              <a:t>通信機器の移り変わり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499666"/>
              </p:ext>
            </p:extLst>
          </p:nvPr>
        </p:nvGraphicFramePr>
        <p:xfrm>
          <a:off x="466407" y="1159001"/>
          <a:ext cx="8229600" cy="4756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図 4" descr="yjimage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7" y="4428300"/>
            <a:ext cx="1931113" cy="1442656"/>
          </a:xfrm>
          <a:prstGeom prst="rect">
            <a:avLst/>
          </a:prstGeom>
        </p:spPr>
      </p:pic>
      <p:pic>
        <p:nvPicPr>
          <p:cNvPr id="6" name="図 5" descr="yjimage-1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30" y="4869160"/>
            <a:ext cx="1839830" cy="1222946"/>
          </a:xfrm>
          <a:prstGeom prst="rect">
            <a:avLst/>
          </a:prstGeom>
        </p:spPr>
      </p:pic>
      <p:pic>
        <p:nvPicPr>
          <p:cNvPr id="7" name="図 6" descr="yjimage-2.jpe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308788"/>
            <a:ext cx="1987465" cy="1169097"/>
          </a:xfrm>
          <a:prstGeom prst="rect">
            <a:avLst/>
          </a:prstGeom>
        </p:spPr>
      </p:pic>
      <p:pic>
        <p:nvPicPr>
          <p:cNvPr id="8" name="図 7" descr="yjimage-3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425" y="5641574"/>
            <a:ext cx="1723773" cy="116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グループ</a:t>
            </a:r>
            <a:r>
              <a:rPr kumimoji="1" lang="ja-JP" altLang="en-US" dirty="0" smtClean="0"/>
              <a:t>で共有して発表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ja-JP" altLang="en-US" dirty="0" smtClean="0"/>
              <a:t>グループに分かれ</a:t>
            </a:r>
            <a:r>
              <a:rPr lang="en-US" altLang="ja-JP" dirty="0" smtClean="0"/>
              <a:t>①〜③</a:t>
            </a:r>
            <a:r>
              <a:rPr lang="ja-JP" altLang="en-US" dirty="0" smtClean="0"/>
              <a:t>についてそれぞれ</a:t>
            </a:r>
            <a:r>
              <a:rPr lang="ja-JP" altLang="en-US" dirty="0" smtClean="0"/>
              <a:t>の長所と短所は何か、聴覚障害者にどんな影響を</a:t>
            </a:r>
            <a:r>
              <a:rPr lang="ja-JP" altLang="en-US" dirty="0" smtClean="0"/>
              <a:t>受けたか</a:t>
            </a:r>
            <a:r>
              <a:rPr lang="ja-JP" altLang="en-US" dirty="0" smtClean="0"/>
              <a:t>ワークシートに記入し、グループで共有しましょう。</a:t>
            </a:r>
            <a:r>
              <a:rPr lang="ja-JP" altLang="en-US" dirty="0" smtClean="0"/>
              <a:t>代表者を決め、</a:t>
            </a:r>
            <a:r>
              <a:rPr lang="ja-JP" altLang="en-US" dirty="0" smtClean="0"/>
              <a:t>模造紙</a:t>
            </a:r>
            <a:r>
              <a:rPr lang="ja-JP" altLang="en-US" dirty="0" smtClean="0"/>
              <a:t>にまとめなさい。</a:t>
            </a:r>
            <a:endParaRPr lang="en-US" altLang="ja-JP" dirty="0" smtClean="0"/>
          </a:p>
          <a:p>
            <a:pPr marL="624078" indent="-514350">
              <a:buFont typeface="+mj-ea"/>
              <a:buAutoNum type="circleNumDbPlain"/>
            </a:pPr>
            <a:endParaRPr lang="en-US" altLang="ja-JP" dirty="0"/>
          </a:p>
          <a:p>
            <a:pPr marL="624078" indent="-514350">
              <a:buFont typeface="+mj-ea"/>
              <a:buAutoNum type="circleNumDbPlain"/>
            </a:pPr>
            <a:r>
              <a:rPr lang="ja-JP" altLang="en-US" dirty="0" smtClean="0"/>
              <a:t>電話</a:t>
            </a:r>
            <a:endParaRPr lang="en-US" altLang="ja-JP" dirty="0" smtClean="0"/>
          </a:p>
          <a:p>
            <a:pPr marL="624078" indent="-514350">
              <a:buFont typeface="+mj-ea"/>
              <a:buAutoNum type="circleNumDbPlain"/>
            </a:pPr>
            <a:r>
              <a:rPr lang="ja-JP" altLang="ja-JP" dirty="0" smtClean="0"/>
              <a:t>ミニファックス</a:t>
            </a:r>
            <a:endParaRPr lang="en-US" altLang="ja-JP" dirty="0" smtClean="0"/>
          </a:p>
          <a:p>
            <a:pPr marL="624078" indent="-514350">
              <a:buFont typeface="+mj-ea"/>
              <a:buAutoNum type="circleNumDbPlain"/>
            </a:pPr>
            <a:r>
              <a:rPr lang="ja-JP" altLang="ja-JP" dirty="0" smtClean="0"/>
              <a:t>ポケベル</a:t>
            </a:r>
            <a:endParaRPr lang="ja-JP" altLang="ja-JP" dirty="0"/>
          </a:p>
          <a:p>
            <a:pPr marL="624078" indent="-514350">
              <a:buFont typeface="+mj-ea"/>
              <a:buAutoNum type="circleNumDbPlain"/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37009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803208"/>
            <a:ext cx="9144000" cy="17779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kumimoji="1" lang="ja-JP" altLang="en-US" dirty="0" smtClean="0"/>
              <a:t>作成者：金子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真美（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年）</a:t>
            </a:r>
            <a:endParaRPr kumimoji="1" lang="en-US" altLang="ja-JP" dirty="0" smtClean="0"/>
          </a:p>
          <a:p>
            <a:pPr marL="109728" indent="0">
              <a:buNone/>
            </a:pPr>
            <a:endParaRPr kumimoji="1" lang="en-US" altLang="ja-JP" dirty="0" smtClean="0"/>
          </a:p>
          <a:p>
            <a:pPr marL="109728" indent="0">
              <a:buNone/>
            </a:pPr>
            <a:r>
              <a:rPr lang="ja-JP" altLang="en-US" dirty="0" smtClean="0"/>
              <a:t>編集：筑波技術大学ろう者学教育コンテンツ開発取組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959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アーバン.thmx</Template>
  <TotalTime>7357</TotalTime>
  <Words>224</Words>
  <Application>Microsoft Macintosh PowerPoint</Application>
  <PresentationFormat>画面に合わせる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アーバン</vt:lpstr>
      <vt:lpstr>聴覚障害者にとっての テクノロジーとは？</vt:lpstr>
      <vt:lpstr>テクノロジーとは（大辞林 第三版）</vt:lpstr>
      <vt:lpstr>Q． 聴覚障害者にとっての テクノロジーにはどんなものがある？</vt:lpstr>
      <vt:lpstr>PowerPoint プレゼンテーション</vt:lpstr>
      <vt:lpstr>通信機器の移り変わり</vt:lpstr>
      <vt:lpstr>グループで共有して発表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ろう者学（芸術）</dc:title>
  <dc:creator>金子 真美</dc:creator>
  <cp:lastModifiedBy>門脇 翠</cp:lastModifiedBy>
  <cp:revision>937</cp:revision>
  <dcterms:created xsi:type="dcterms:W3CDTF">2014-07-08T01:11:16Z</dcterms:created>
  <dcterms:modified xsi:type="dcterms:W3CDTF">2017-06-23T02:15:33Z</dcterms:modified>
</cp:coreProperties>
</file>