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24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66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80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46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64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621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8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90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53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00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23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27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9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1AF0A-20AC-44EB-9893-EEB949963715}" type="datetimeFigureOut">
              <a:rPr kumimoji="1" lang="ja-JP" altLang="en-US" smtClean="0"/>
              <a:t>2022/2/1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AAAD9-E34E-475B-8E89-1DAD5DE90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31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4135" y="283777"/>
            <a:ext cx="4132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66"/>
                </a:solidFill>
              </a:rPr>
              <a:t>デフリンピックとは？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0741" y="1445105"/>
            <a:ext cx="4113627" cy="1311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/>
              <a:t>聴覚障害者のオリンピック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r>
              <a:rPr kumimoji="1" lang="ja-JP" altLang="en-US" sz="2800" dirty="0"/>
              <a:t>４年に１回の世界大会</a:t>
            </a:r>
            <a:endParaRPr kumimoji="1" lang="en-US" altLang="ja-JP" sz="2800" dirty="0"/>
          </a:p>
        </p:txBody>
      </p:sp>
      <p:pic>
        <p:nvPicPr>
          <p:cNvPr id="1026" name="Picture 2" descr="ããããªã³ããã¯ãã®ç»åæ¤ç´¢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5" y="1143398"/>
            <a:ext cx="1809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ãããªã³ããã¯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7000" y="109752"/>
            <a:ext cx="5247536" cy="661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ããããªã³ããã¯ããµã ã¹ã³ãéä¼å¼ãã®ç»åæ¤ç´¢çµæ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139" y="2857898"/>
            <a:ext cx="3674216" cy="2450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jfd.or.jp/sports/17wd/img/about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4" y="4406899"/>
            <a:ext cx="3482279" cy="2321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80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13371" y="2213602"/>
            <a:ext cx="1131431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/>
              <a:t>　　</a:t>
            </a:r>
            <a:r>
              <a:rPr kumimoji="1" lang="ja-JP" altLang="en-US" sz="2800" dirty="0">
                <a:solidFill>
                  <a:srgbClr val="FFC000"/>
                </a:solidFill>
              </a:rPr>
              <a:t>夏季大会</a:t>
            </a:r>
            <a:r>
              <a:rPr kumimoji="1" lang="ja-JP" altLang="en-US" sz="2800" dirty="0"/>
              <a:t>　　陸上・バドミントン・バスケットボール・ビーチバレーボール・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r>
              <a:rPr kumimoji="1" lang="ja-JP" altLang="en-US" sz="2800" dirty="0"/>
              <a:t>　　　　　　　　　　ボウリング・自転車・サッカー・ハンドボール・柔道・空手・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r>
              <a:rPr kumimoji="1" lang="ja-JP" altLang="en-US" sz="2800" dirty="0"/>
              <a:t>　　　　　　　　　　オリエンテーリング・射撃・水泳・卓球・テコンドー・テニス・</a:t>
            </a:r>
            <a:endParaRPr lang="en-US" altLang="ja-JP" sz="2800" dirty="0"/>
          </a:p>
          <a:p>
            <a:pPr>
              <a:lnSpc>
                <a:spcPct val="150000"/>
              </a:lnSpc>
            </a:pPr>
            <a:r>
              <a:rPr kumimoji="1" lang="ja-JP" altLang="en-US" sz="2800" dirty="0"/>
              <a:t>　　　　　　　　　　バレーボール・水泳・レスリング　（１９競技）</a:t>
            </a:r>
            <a:endParaRPr kumimoji="1" lang="en-US" altLang="ja-JP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3371" y="1458462"/>
            <a:ext cx="405271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/>
              <a:t>デフリンピックの競技種目</a:t>
            </a:r>
            <a:endParaRPr kumimoji="1" lang="en-US" altLang="ja-JP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3371" y="5113423"/>
            <a:ext cx="1070677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/>
              <a:t>　　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冬季大会</a:t>
            </a:r>
            <a:r>
              <a:rPr kumimoji="1" lang="ja-JP" altLang="en-US" sz="2800" dirty="0"/>
              <a:t>　　アルペンスキー・クロスカントリースキー・スノーボード・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r>
              <a:rPr kumimoji="1" lang="ja-JP" altLang="en-US" sz="2800" dirty="0"/>
              <a:t>　　　　　　　　　　カーリング・アイスホッケー（５競技）</a:t>
            </a:r>
            <a:endParaRPr kumimoji="1" lang="en-US" altLang="ja-JP" sz="28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71500" y="2213602"/>
            <a:ext cx="11315700" cy="267765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71500" y="5113422"/>
            <a:ext cx="11315700" cy="1505035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4135" y="283777"/>
            <a:ext cx="4132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66"/>
                </a:solidFill>
              </a:rPr>
              <a:t>デフリンピックとは？</a:t>
            </a:r>
          </a:p>
        </p:txBody>
      </p:sp>
      <p:pic>
        <p:nvPicPr>
          <p:cNvPr id="3074" name="Picture 2" descr="ããããªã³ããã¯ããã¬ã¼ãã®ç»åæ¤ç´¢çµæ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198" y="248551"/>
            <a:ext cx="2295525" cy="1721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ããããªã³ããã¯ãã¹ãã¼ãã¼ããã®ç»åæ¤ç´¢çµæ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248551"/>
            <a:ext cx="2590800" cy="172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www.jfd.or.jp/sc/samsun2017/wp-content/uploads/2017/07/sw-20170720-fujihara-02.jp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11080" y="248551"/>
            <a:ext cx="2136971" cy="172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06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74074" y="1465437"/>
            <a:ext cx="56060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/>
              <a:t>デフリンピックはいつから始まった？</a:t>
            </a:r>
            <a:endParaRPr kumimoji="1" lang="en-US" altLang="ja-JP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4074" y="2244774"/>
            <a:ext cx="54874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/>
              <a:t>　　</a:t>
            </a:r>
            <a:r>
              <a:rPr kumimoji="1" lang="ja-JP" altLang="en-US" sz="2800" dirty="0">
                <a:solidFill>
                  <a:srgbClr val="FFC000"/>
                </a:solidFill>
              </a:rPr>
              <a:t>夏季大会</a:t>
            </a:r>
            <a:r>
              <a:rPr kumimoji="1" lang="ja-JP" altLang="en-US" sz="2800" dirty="0"/>
              <a:t>　　１９２４年（フランス）</a:t>
            </a:r>
            <a:endParaRPr kumimoji="1" lang="en-US" altLang="ja-JP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4074" y="2983438"/>
            <a:ext cx="610135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/>
              <a:t>　　</a:t>
            </a:r>
            <a:r>
              <a:rPr kumimoji="1" lang="ja-JP" altLang="en-US" sz="2800" dirty="0">
                <a:solidFill>
                  <a:schemeClr val="accent1">
                    <a:lumMod val="75000"/>
                  </a:schemeClr>
                </a:solidFill>
              </a:rPr>
              <a:t>冬季大会</a:t>
            </a:r>
            <a:r>
              <a:rPr kumimoji="1" lang="ja-JP" altLang="en-US" sz="2800" dirty="0"/>
              <a:t>　　１９４９年（オーストリア）</a:t>
            </a:r>
            <a:endParaRPr kumimoji="1" lang="en-US" altLang="ja-JP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4135" y="283777"/>
            <a:ext cx="4132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66"/>
                </a:solidFill>
              </a:rPr>
              <a:t>デフリンピックとは？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8885" y="4485064"/>
            <a:ext cx="584967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/>
              <a:t>パラリンピックは１９６０年に始まった。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r>
              <a:rPr kumimoji="1" lang="ja-JP" altLang="en-US" sz="2800" dirty="0">
                <a:solidFill>
                  <a:srgbClr val="FF0066"/>
                </a:solidFill>
              </a:rPr>
              <a:t>デフリンピック</a:t>
            </a:r>
            <a:r>
              <a:rPr kumimoji="1" lang="ja-JP" altLang="en-US" sz="2800" dirty="0"/>
              <a:t>の方がずっと</a:t>
            </a:r>
            <a:r>
              <a:rPr kumimoji="1" lang="ja-JP" altLang="en-US" sz="2800" dirty="0">
                <a:solidFill>
                  <a:srgbClr val="00B050"/>
                </a:solidFill>
              </a:rPr>
              <a:t>古い！</a:t>
            </a:r>
            <a:endParaRPr kumimoji="1" lang="en-US" altLang="ja-JP" sz="2800" dirty="0">
              <a:solidFill>
                <a:srgbClr val="00B05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98885" y="1289348"/>
            <a:ext cx="6276539" cy="266038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0" name="Picture 6" descr="ãDeaflympics 1924ãã®ç»åæ¤ç´¢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863" y="1289348"/>
            <a:ext cx="5107208" cy="1838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ãéä¼å¼ ãããªã³ããã¯ãã®ç»åæ¤ç´¢çµæ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769" y="3917760"/>
            <a:ext cx="3885396" cy="2591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8202962" y="3127944"/>
            <a:ext cx="2420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１９２４年デフリンピック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8202962" y="6509319"/>
            <a:ext cx="237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２０１７年デフリンピック</a:t>
            </a:r>
          </a:p>
        </p:txBody>
      </p:sp>
    </p:spTree>
    <p:extLst>
      <p:ext uri="{BB962C8B-B14F-4D97-AF65-F5344CB8AC3E}">
        <p14:creationId xmlns:p14="http://schemas.microsoft.com/office/powerpoint/2010/main" val="328926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94135" y="410777"/>
            <a:ext cx="4937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66"/>
                </a:solidFill>
              </a:rPr>
              <a:t>山崎 望 選手の生い立ち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3370" y="1364954"/>
            <a:ext cx="1156444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 dirty="0"/>
              <a:t>出身地・・・　　　 高知県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r>
              <a:rPr lang="ja-JP" altLang="en-US" sz="2800" dirty="0"/>
              <a:t>家族・・</a:t>
            </a:r>
            <a:r>
              <a:rPr lang="ja-JP" altLang="en-US" sz="2800"/>
              <a:t>・　　　　  全員がきこえる人、</a:t>
            </a:r>
            <a:r>
              <a:rPr lang="ja-JP" altLang="en-US" sz="2800" dirty="0"/>
              <a:t>兄が２人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r>
              <a:rPr kumimoji="1" lang="ja-JP" altLang="en-US" sz="2800" dirty="0"/>
              <a:t>　　　　　　　　　　１歳３ヶ月で感音性難聴と診断される。（右：</a:t>
            </a:r>
            <a:r>
              <a:rPr kumimoji="1" lang="en-US" altLang="ja-JP" sz="2800" dirty="0"/>
              <a:t>70dB</a:t>
            </a:r>
            <a:r>
              <a:rPr kumimoji="1" lang="ja-JP" altLang="en-US" sz="2800" dirty="0"/>
              <a:t>　左：</a:t>
            </a:r>
            <a:r>
              <a:rPr kumimoji="1" lang="en-US" altLang="ja-JP" sz="2800" dirty="0"/>
              <a:t>80</a:t>
            </a:r>
            <a:r>
              <a:rPr lang="en-US" altLang="ja-JP" sz="2800" dirty="0"/>
              <a:t>dB</a:t>
            </a:r>
            <a:r>
              <a:rPr kumimoji="1" lang="ja-JP" altLang="en-US" sz="2800" dirty="0"/>
              <a:t>）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endParaRPr lang="en-US" altLang="ja-JP" sz="800" dirty="0"/>
          </a:p>
          <a:p>
            <a:pPr>
              <a:lnSpc>
                <a:spcPct val="150000"/>
              </a:lnSpc>
            </a:pPr>
            <a:endParaRPr lang="en-US" altLang="ja-JP" sz="800" dirty="0"/>
          </a:p>
          <a:p>
            <a:r>
              <a:rPr lang="ja-JP" altLang="en-US" sz="2800" dirty="0"/>
              <a:t>小学校以前･･･ ろう学校幼稚部で口話</a:t>
            </a:r>
            <a:r>
              <a:rPr kumimoji="1" lang="ja-JP" altLang="en-US" sz="2800" dirty="0"/>
              <a:t>の指導を受ける。</a:t>
            </a:r>
            <a:endParaRPr kumimoji="1" lang="en-US" altLang="ja-JP" sz="2800" dirty="0"/>
          </a:p>
          <a:p>
            <a:r>
              <a:rPr kumimoji="1" lang="ja-JP" altLang="en-US" sz="2800" dirty="0"/>
              <a:t>　　　　　　　　　　</a:t>
            </a:r>
            <a:r>
              <a:rPr lang="ja-JP" altLang="en-US" sz="2800" dirty="0"/>
              <a:t>母が手話を教えてくれていたが、手話を使用せず、</a:t>
            </a:r>
            <a:endParaRPr lang="en-US" altLang="ja-JP" sz="2800" dirty="0"/>
          </a:p>
          <a:p>
            <a:r>
              <a:rPr lang="ja-JP" altLang="en-US" sz="2800" dirty="0"/>
              <a:t>　　　　　　　　　　口話でコミュニケーションをとっていた。</a:t>
            </a:r>
            <a:endParaRPr lang="en-US" altLang="ja-JP" sz="2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r>
              <a:rPr kumimoji="1" lang="ja-JP" altLang="en-US" sz="2800" dirty="0"/>
              <a:t>小学校･･･　　　  一般校に入る</a:t>
            </a:r>
            <a:r>
              <a:rPr lang="ja-JP" altLang="en-US" sz="2800" dirty="0"/>
              <a:t>。</a:t>
            </a:r>
            <a:endParaRPr lang="en-US" altLang="ja-JP" sz="2800" dirty="0"/>
          </a:p>
          <a:p>
            <a:r>
              <a:rPr lang="ja-JP" altLang="en-US" sz="2800" dirty="0"/>
              <a:t>　　　　　　　　　　授業が分からない時は、他クラスの子と２人で個別指導を</a:t>
            </a:r>
            <a:endParaRPr lang="en-US" altLang="ja-JP" sz="2800" dirty="0"/>
          </a:p>
          <a:p>
            <a:r>
              <a:rPr lang="ja-JP" altLang="en-US" sz="2800" dirty="0"/>
              <a:t>　　　　　　　　　　受けていた。</a:t>
            </a:r>
            <a:endParaRPr lang="en-US" altLang="ja-JP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6035" y="102931"/>
            <a:ext cx="1996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66"/>
                </a:solidFill>
              </a:rPr>
              <a:t>やまざき のぞみ</a:t>
            </a:r>
          </a:p>
        </p:txBody>
      </p:sp>
    </p:spTree>
    <p:extLst>
      <p:ext uri="{BB962C8B-B14F-4D97-AF65-F5344CB8AC3E}">
        <p14:creationId xmlns:p14="http://schemas.microsoft.com/office/powerpoint/2010/main" val="2241171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94135" y="410777"/>
            <a:ext cx="4937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66"/>
                </a:solidFill>
              </a:rPr>
              <a:t>山崎 望 選手の生い立ち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3371" y="1512262"/>
            <a:ext cx="1169625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中学校・・・　 さまざまな障害のある子どもと学ぶ特別支援学級</a:t>
            </a:r>
            <a:r>
              <a:rPr lang="ja-JP" altLang="en-US" sz="2800" dirty="0"/>
              <a:t>に通うのを</a:t>
            </a:r>
            <a:endParaRPr lang="en-US" altLang="ja-JP" sz="2800" dirty="0"/>
          </a:p>
          <a:p>
            <a:r>
              <a:rPr lang="ja-JP" altLang="ja-JP" sz="2800" dirty="0"/>
              <a:t>　</a:t>
            </a:r>
            <a:r>
              <a:rPr lang="ja-JP" altLang="en-US" sz="2800" dirty="0"/>
              <a:t>　　　　　　　やめて、</a:t>
            </a:r>
            <a:r>
              <a:rPr kumimoji="1" lang="ja-JP" altLang="en-US" sz="2800" dirty="0"/>
              <a:t>部活のバレーボールに専念する。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endParaRPr kumimoji="1" lang="en-US" altLang="ja-JP" sz="800" dirty="0"/>
          </a:p>
          <a:p>
            <a:pPr>
              <a:lnSpc>
                <a:spcPct val="150000"/>
              </a:lnSpc>
            </a:pPr>
            <a:endParaRPr kumimoji="1" lang="en-US" altLang="ja-JP" sz="800" dirty="0"/>
          </a:p>
          <a:p>
            <a:r>
              <a:rPr kumimoji="1" lang="ja-JP" altLang="en-US" sz="2800" dirty="0"/>
              <a:t>高校・・・　</a:t>
            </a:r>
            <a:r>
              <a:rPr lang="ja-JP" altLang="en-US" sz="2800" dirty="0"/>
              <a:t>　  春高バレーの県予選で</a:t>
            </a:r>
            <a:r>
              <a:rPr lang="en-US" altLang="ja-JP" sz="2800" dirty="0"/>
              <a:t>26</a:t>
            </a:r>
            <a:r>
              <a:rPr lang="ja-JP" altLang="en-US" sz="2800" dirty="0"/>
              <a:t>年ぶりに優勝し、全国大会に出場した。</a:t>
            </a:r>
            <a:endParaRPr lang="en-US" altLang="ja-JP" sz="2800" dirty="0"/>
          </a:p>
          <a:p>
            <a:r>
              <a:rPr lang="ja-JP" altLang="en-US" sz="2800" dirty="0"/>
              <a:t>　　　　　　　　デフバレー日本代表監督と出会い、デフリンピックの存在を知る。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endParaRPr kumimoji="1" lang="en-US" altLang="ja-JP" sz="800" dirty="0"/>
          </a:p>
          <a:p>
            <a:pPr>
              <a:lnSpc>
                <a:spcPct val="150000"/>
              </a:lnSpc>
            </a:pPr>
            <a:endParaRPr kumimoji="1" lang="en-US" altLang="ja-JP" sz="800" dirty="0"/>
          </a:p>
          <a:p>
            <a:pPr>
              <a:lnSpc>
                <a:spcPct val="150000"/>
              </a:lnSpc>
            </a:pPr>
            <a:r>
              <a:rPr kumimoji="1" lang="ja-JP" altLang="en-US" sz="2800" dirty="0"/>
              <a:t>短大・・・　　  初めてデフバレーボールの日本代表になる。</a:t>
            </a:r>
            <a:endParaRPr kumimoji="1" lang="en-US" altLang="ja-JP" sz="2800" dirty="0"/>
          </a:p>
          <a:p>
            <a:pPr>
              <a:lnSpc>
                <a:spcPct val="150000"/>
              </a:lnSpc>
            </a:pPr>
            <a:endParaRPr kumimoji="1" lang="en-US" altLang="ja-JP" sz="800" dirty="0"/>
          </a:p>
          <a:p>
            <a:pPr>
              <a:lnSpc>
                <a:spcPct val="150000"/>
              </a:lnSpc>
            </a:pPr>
            <a:endParaRPr kumimoji="1" lang="en-US" altLang="ja-JP" sz="800" dirty="0"/>
          </a:p>
          <a:p>
            <a:r>
              <a:rPr kumimoji="1" lang="ja-JP" altLang="en-US" sz="2800" dirty="0"/>
              <a:t>社会人・・・　 バレーボールの実業団に入り、プロ選手として活躍する。</a:t>
            </a:r>
            <a:endParaRPr kumimoji="1" lang="en-US" altLang="ja-JP" sz="2800" dirty="0"/>
          </a:p>
          <a:p>
            <a:r>
              <a:rPr kumimoji="1" lang="ja-JP" altLang="en-US" sz="2800" dirty="0"/>
              <a:t>　　　　　　　　デフリンピックにこれまでに４度出場し、</a:t>
            </a:r>
            <a:r>
              <a:rPr kumimoji="1" lang="en-US" altLang="ja-JP" sz="2800" dirty="0"/>
              <a:t>2017</a:t>
            </a:r>
            <a:r>
              <a:rPr kumimoji="1" lang="ja-JP" altLang="en-US" sz="2800" dirty="0"/>
              <a:t>サムスン大会で</a:t>
            </a:r>
            <a:endParaRPr kumimoji="1" lang="en-US" altLang="ja-JP" sz="2800" dirty="0"/>
          </a:p>
          <a:p>
            <a:r>
              <a:rPr kumimoji="1" lang="ja-JP" altLang="en-US" sz="2800" dirty="0"/>
              <a:t>　　　　　　　　念願の金メダルを獲得した。　　　　　　　</a:t>
            </a:r>
            <a:endParaRPr kumimoji="1" lang="en-US" altLang="ja-JP" sz="2800" dirty="0"/>
          </a:p>
          <a:p>
            <a:r>
              <a:rPr kumimoji="1" lang="ja-JP" altLang="en-US" sz="2800" dirty="0"/>
              <a:t>　　　　　　　　（</a:t>
            </a:r>
            <a:r>
              <a:rPr kumimoji="1" lang="en-US" altLang="ja-JP" sz="2800" dirty="0"/>
              <a:t>2005</a:t>
            </a:r>
            <a:r>
              <a:rPr kumimoji="1" lang="ja-JP" altLang="en-US" sz="2800" dirty="0"/>
              <a:t>メルボルン、</a:t>
            </a:r>
            <a:r>
              <a:rPr kumimoji="1" lang="en-US" altLang="ja-JP" sz="2800" dirty="0"/>
              <a:t>2009</a:t>
            </a:r>
            <a:r>
              <a:rPr kumimoji="1" lang="ja-JP" altLang="en-US" sz="2800" dirty="0"/>
              <a:t>台北、</a:t>
            </a:r>
            <a:r>
              <a:rPr kumimoji="1" lang="en-US" altLang="ja-JP" sz="2800" dirty="0"/>
              <a:t>2013</a:t>
            </a:r>
            <a:r>
              <a:rPr kumimoji="1" lang="ja-JP" altLang="en-US" sz="2800" dirty="0"/>
              <a:t>ソフィア、</a:t>
            </a:r>
            <a:r>
              <a:rPr kumimoji="1" lang="en-US" altLang="ja-JP" sz="2800" dirty="0"/>
              <a:t>2017</a:t>
            </a:r>
            <a:r>
              <a:rPr kumimoji="1" lang="ja-JP" altLang="en-US" sz="2800" dirty="0"/>
              <a:t>サムスン）</a:t>
            </a:r>
            <a:endParaRPr kumimoji="1" lang="en-US" altLang="ja-JP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6035" y="102931"/>
            <a:ext cx="1996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66"/>
                </a:solidFill>
              </a:rPr>
              <a:t>やまざき のぞみ</a:t>
            </a:r>
          </a:p>
        </p:txBody>
      </p:sp>
    </p:spTree>
    <p:extLst>
      <p:ext uri="{BB962C8B-B14F-4D97-AF65-F5344CB8AC3E}">
        <p14:creationId xmlns:p14="http://schemas.microsoft.com/office/powerpoint/2010/main" val="1039970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1850</TotalTime>
  <Words>374</Words>
  <Application>Microsoft Macintosh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Hirai</dc:creator>
  <cp:lastModifiedBy>辻田 望</cp:lastModifiedBy>
  <cp:revision>30</cp:revision>
  <dcterms:created xsi:type="dcterms:W3CDTF">2018-10-09T07:27:10Z</dcterms:created>
  <dcterms:modified xsi:type="dcterms:W3CDTF">2022-02-01T02:21:01Z</dcterms:modified>
</cp:coreProperties>
</file>