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74" r:id="rId1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861" autoAdjust="0"/>
    <p:restoredTop sz="94660"/>
  </p:normalViewPr>
  <p:slideViewPr>
    <p:cSldViewPr snapToGrid="0">
      <p:cViewPr varScale="1">
        <p:scale>
          <a:sx n="116" d="100"/>
          <a:sy n="116" d="100"/>
        </p:scale>
        <p:origin x="74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江原 汐音" userId="620fb0d4-814e-4dd4-bcc8-3e92928e1b82" providerId="ADAL" clId="{71FF86A3-FF08-4AE8-87A6-6EA39EDE6206}"/>
    <pc:docChg chg="modSld sldOrd">
      <pc:chgData name="江原 汐音" userId="620fb0d4-814e-4dd4-bcc8-3e92928e1b82" providerId="ADAL" clId="{71FF86A3-FF08-4AE8-87A6-6EA39EDE6206}" dt="2021-12-22T04:49:33.039" v="1"/>
      <pc:docMkLst>
        <pc:docMk/>
      </pc:docMkLst>
      <pc:sldChg chg="ord">
        <pc:chgData name="江原 汐音" userId="620fb0d4-814e-4dd4-bcc8-3e92928e1b82" providerId="ADAL" clId="{71FF86A3-FF08-4AE8-87A6-6EA39EDE6206}" dt="2021-12-22T04:49:33.039" v="1"/>
        <pc:sldMkLst>
          <pc:docMk/>
          <pc:sldMk cId="2134123914" sldId="25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27F6A3-B129-4C28-8206-1FEDED6DBDA5}"/>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4FEB680-E862-486C-97F5-D1E78C967A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920BD10-D67A-4B6E-AFF5-9E81603EC29F}"/>
              </a:ext>
            </a:extLst>
          </p:cNvPr>
          <p:cNvSpPr>
            <a:spLocks noGrp="1"/>
          </p:cNvSpPr>
          <p:nvPr>
            <p:ph type="dt" sz="half" idx="10"/>
          </p:nvPr>
        </p:nvSpPr>
        <p:spPr/>
        <p:txBody>
          <a:bodyPr/>
          <a:lstStyle/>
          <a:p>
            <a:fld id="{0F999E71-6508-4C22-A7AC-650E414C4B83}" type="datetimeFigureOut">
              <a:rPr kumimoji="1" lang="ja-JP" altLang="en-US" smtClean="0"/>
              <a:t>2022/3/25</a:t>
            </a:fld>
            <a:endParaRPr kumimoji="1" lang="ja-JP" altLang="en-US"/>
          </a:p>
        </p:txBody>
      </p:sp>
      <p:sp>
        <p:nvSpPr>
          <p:cNvPr id="5" name="フッター プレースホルダー 4">
            <a:extLst>
              <a:ext uri="{FF2B5EF4-FFF2-40B4-BE49-F238E27FC236}">
                <a16:creationId xmlns:a16="http://schemas.microsoft.com/office/drawing/2014/main" id="{E36EB2F7-B3C2-4198-97A5-39D094A36A2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D58C93E-E0AF-4EBC-A9F7-DB6FF0B0EAD5}"/>
              </a:ext>
            </a:extLst>
          </p:cNvPr>
          <p:cNvSpPr>
            <a:spLocks noGrp="1"/>
          </p:cNvSpPr>
          <p:nvPr>
            <p:ph type="sldNum" sz="quarter" idx="12"/>
          </p:nvPr>
        </p:nvSpPr>
        <p:spPr/>
        <p:txBody>
          <a:bodyPr/>
          <a:lstStyle/>
          <a:p>
            <a:fld id="{9B5EAA93-0F9E-43DF-AAAB-C46458C3930B}" type="slidenum">
              <a:rPr kumimoji="1" lang="ja-JP" altLang="en-US" smtClean="0"/>
              <a:t>‹#›</a:t>
            </a:fld>
            <a:endParaRPr kumimoji="1" lang="ja-JP" altLang="en-US"/>
          </a:p>
        </p:txBody>
      </p:sp>
    </p:spTree>
    <p:extLst>
      <p:ext uri="{BB962C8B-B14F-4D97-AF65-F5344CB8AC3E}">
        <p14:creationId xmlns:p14="http://schemas.microsoft.com/office/powerpoint/2010/main" val="1592968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E981E3-50D0-48EA-9D33-7EDA9C11DCD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1AF96E1-AAF8-47BE-9005-7782AB74245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B06C552-36B0-47C9-BC45-0CE7C4B572EE}"/>
              </a:ext>
            </a:extLst>
          </p:cNvPr>
          <p:cNvSpPr>
            <a:spLocks noGrp="1"/>
          </p:cNvSpPr>
          <p:nvPr>
            <p:ph type="dt" sz="half" idx="10"/>
          </p:nvPr>
        </p:nvSpPr>
        <p:spPr/>
        <p:txBody>
          <a:bodyPr/>
          <a:lstStyle/>
          <a:p>
            <a:fld id="{0F999E71-6508-4C22-A7AC-650E414C4B83}" type="datetimeFigureOut">
              <a:rPr kumimoji="1" lang="ja-JP" altLang="en-US" smtClean="0"/>
              <a:t>2022/3/25</a:t>
            </a:fld>
            <a:endParaRPr kumimoji="1" lang="ja-JP" altLang="en-US"/>
          </a:p>
        </p:txBody>
      </p:sp>
      <p:sp>
        <p:nvSpPr>
          <p:cNvPr id="5" name="フッター プレースホルダー 4">
            <a:extLst>
              <a:ext uri="{FF2B5EF4-FFF2-40B4-BE49-F238E27FC236}">
                <a16:creationId xmlns:a16="http://schemas.microsoft.com/office/drawing/2014/main" id="{29EBD3E1-B69E-4985-9C03-B160060936B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2E8BE09-05B7-41A4-83C1-07F39FF4BC8C}"/>
              </a:ext>
            </a:extLst>
          </p:cNvPr>
          <p:cNvSpPr>
            <a:spLocks noGrp="1"/>
          </p:cNvSpPr>
          <p:nvPr>
            <p:ph type="sldNum" sz="quarter" idx="12"/>
          </p:nvPr>
        </p:nvSpPr>
        <p:spPr/>
        <p:txBody>
          <a:bodyPr/>
          <a:lstStyle/>
          <a:p>
            <a:fld id="{9B5EAA93-0F9E-43DF-AAAB-C46458C3930B}" type="slidenum">
              <a:rPr kumimoji="1" lang="ja-JP" altLang="en-US" smtClean="0"/>
              <a:t>‹#›</a:t>
            </a:fld>
            <a:endParaRPr kumimoji="1" lang="ja-JP" altLang="en-US"/>
          </a:p>
        </p:txBody>
      </p:sp>
    </p:spTree>
    <p:extLst>
      <p:ext uri="{BB962C8B-B14F-4D97-AF65-F5344CB8AC3E}">
        <p14:creationId xmlns:p14="http://schemas.microsoft.com/office/powerpoint/2010/main" val="3267118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E116852-6D6B-4A2D-BC5E-D120139B7EE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92F341C-4C0F-4584-B0EF-773B0AEC6C78}"/>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9725A91-BF89-44DE-9C6F-79ECD6D606B4}"/>
              </a:ext>
            </a:extLst>
          </p:cNvPr>
          <p:cNvSpPr>
            <a:spLocks noGrp="1"/>
          </p:cNvSpPr>
          <p:nvPr>
            <p:ph type="dt" sz="half" idx="10"/>
          </p:nvPr>
        </p:nvSpPr>
        <p:spPr/>
        <p:txBody>
          <a:bodyPr/>
          <a:lstStyle/>
          <a:p>
            <a:fld id="{0F999E71-6508-4C22-A7AC-650E414C4B83}" type="datetimeFigureOut">
              <a:rPr kumimoji="1" lang="ja-JP" altLang="en-US" smtClean="0"/>
              <a:t>2022/3/25</a:t>
            </a:fld>
            <a:endParaRPr kumimoji="1" lang="ja-JP" altLang="en-US"/>
          </a:p>
        </p:txBody>
      </p:sp>
      <p:sp>
        <p:nvSpPr>
          <p:cNvPr id="5" name="フッター プレースホルダー 4">
            <a:extLst>
              <a:ext uri="{FF2B5EF4-FFF2-40B4-BE49-F238E27FC236}">
                <a16:creationId xmlns:a16="http://schemas.microsoft.com/office/drawing/2014/main" id="{50822FCA-A900-4123-BECC-A066E56AC5A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01EEAEF-8616-4DE0-98F0-39D170F5A84A}"/>
              </a:ext>
            </a:extLst>
          </p:cNvPr>
          <p:cNvSpPr>
            <a:spLocks noGrp="1"/>
          </p:cNvSpPr>
          <p:nvPr>
            <p:ph type="sldNum" sz="quarter" idx="12"/>
          </p:nvPr>
        </p:nvSpPr>
        <p:spPr/>
        <p:txBody>
          <a:bodyPr/>
          <a:lstStyle/>
          <a:p>
            <a:fld id="{9B5EAA93-0F9E-43DF-AAAB-C46458C3930B}" type="slidenum">
              <a:rPr kumimoji="1" lang="ja-JP" altLang="en-US" smtClean="0"/>
              <a:t>‹#›</a:t>
            </a:fld>
            <a:endParaRPr kumimoji="1" lang="ja-JP" altLang="en-US"/>
          </a:p>
        </p:txBody>
      </p:sp>
    </p:spTree>
    <p:extLst>
      <p:ext uri="{BB962C8B-B14F-4D97-AF65-F5344CB8AC3E}">
        <p14:creationId xmlns:p14="http://schemas.microsoft.com/office/powerpoint/2010/main" val="486421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42A976-0374-4540-ABE0-C69300ABD14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0596B42-8C94-402F-BEDE-0B97AF2BAE4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44ACCCC-3A1C-4AB6-9B65-A041A3D02AC2}"/>
              </a:ext>
            </a:extLst>
          </p:cNvPr>
          <p:cNvSpPr>
            <a:spLocks noGrp="1"/>
          </p:cNvSpPr>
          <p:nvPr>
            <p:ph type="dt" sz="half" idx="10"/>
          </p:nvPr>
        </p:nvSpPr>
        <p:spPr/>
        <p:txBody>
          <a:bodyPr/>
          <a:lstStyle/>
          <a:p>
            <a:fld id="{0F999E71-6508-4C22-A7AC-650E414C4B83}" type="datetimeFigureOut">
              <a:rPr kumimoji="1" lang="ja-JP" altLang="en-US" smtClean="0"/>
              <a:t>2022/3/25</a:t>
            </a:fld>
            <a:endParaRPr kumimoji="1" lang="ja-JP" altLang="en-US"/>
          </a:p>
        </p:txBody>
      </p:sp>
      <p:sp>
        <p:nvSpPr>
          <p:cNvPr id="5" name="フッター プレースホルダー 4">
            <a:extLst>
              <a:ext uri="{FF2B5EF4-FFF2-40B4-BE49-F238E27FC236}">
                <a16:creationId xmlns:a16="http://schemas.microsoft.com/office/drawing/2014/main" id="{82BE987B-BDF2-4B6F-8F09-739F38E53C8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A1DD710-6066-4704-B2EF-35088E34ADA9}"/>
              </a:ext>
            </a:extLst>
          </p:cNvPr>
          <p:cNvSpPr>
            <a:spLocks noGrp="1"/>
          </p:cNvSpPr>
          <p:nvPr>
            <p:ph type="sldNum" sz="quarter" idx="12"/>
          </p:nvPr>
        </p:nvSpPr>
        <p:spPr/>
        <p:txBody>
          <a:bodyPr/>
          <a:lstStyle/>
          <a:p>
            <a:fld id="{9B5EAA93-0F9E-43DF-AAAB-C46458C3930B}" type="slidenum">
              <a:rPr kumimoji="1" lang="ja-JP" altLang="en-US" smtClean="0"/>
              <a:t>‹#›</a:t>
            </a:fld>
            <a:endParaRPr kumimoji="1" lang="ja-JP" altLang="en-US"/>
          </a:p>
        </p:txBody>
      </p:sp>
    </p:spTree>
    <p:extLst>
      <p:ext uri="{BB962C8B-B14F-4D97-AF65-F5344CB8AC3E}">
        <p14:creationId xmlns:p14="http://schemas.microsoft.com/office/powerpoint/2010/main" val="698043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0DB9A1-FFC2-4D0C-ABA0-DDC02C0BC737}"/>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5DEBD6A-AD78-4AC1-A1B7-E1156B4DAB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BDD0711-3D14-4E5F-B22C-4B03C2688F65}"/>
              </a:ext>
            </a:extLst>
          </p:cNvPr>
          <p:cNvSpPr>
            <a:spLocks noGrp="1"/>
          </p:cNvSpPr>
          <p:nvPr>
            <p:ph type="dt" sz="half" idx="10"/>
          </p:nvPr>
        </p:nvSpPr>
        <p:spPr/>
        <p:txBody>
          <a:bodyPr/>
          <a:lstStyle/>
          <a:p>
            <a:fld id="{0F999E71-6508-4C22-A7AC-650E414C4B83}" type="datetimeFigureOut">
              <a:rPr kumimoji="1" lang="ja-JP" altLang="en-US" smtClean="0"/>
              <a:t>2022/3/25</a:t>
            </a:fld>
            <a:endParaRPr kumimoji="1" lang="ja-JP" altLang="en-US"/>
          </a:p>
        </p:txBody>
      </p:sp>
      <p:sp>
        <p:nvSpPr>
          <p:cNvPr id="5" name="フッター プレースホルダー 4">
            <a:extLst>
              <a:ext uri="{FF2B5EF4-FFF2-40B4-BE49-F238E27FC236}">
                <a16:creationId xmlns:a16="http://schemas.microsoft.com/office/drawing/2014/main" id="{9ECA9270-D6F9-49CA-91EB-85A2CBE58DA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965ACA4-D100-4997-968B-66EB4FA3E514}"/>
              </a:ext>
            </a:extLst>
          </p:cNvPr>
          <p:cNvSpPr>
            <a:spLocks noGrp="1"/>
          </p:cNvSpPr>
          <p:nvPr>
            <p:ph type="sldNum" sz="quarter" idx="12"/>
          </p:nvPr>
        </p:nvSpPr>
        <p:spPr/>
        <p:txBody>
          <a:bodyPr/>
          <a:lstStyle/>
          <a:p>
            <a:fld id="{9B5EAA93-0F9E-43DF-AAAB-C46458C3930B}" type="slidenum">
              <a:rPr kumimoji="1" lang="ja-JP" altLang="en-US" smtClean="0"/>
              <a:t>‹#›</a:t>
            </a:fld>
            <a:endParaRPr kumimoji="1" lang="ja-JP" altLang="en-US"/>
          </a:p>
        </p:txBody>
      </p:sp>
    </p:spTree>
    <p:extLst>
      <p:ext uri="{BB962C8B-B14F-4D97-AF65-F5344CB8AC3E}">
        <p14:creationId xmlns:p14="http://schemas.microsoft.com/office/powerpoint/2010/main" val="1158007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8E6F52-7227-4453-A7CD-CD7DB52E43C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BBCF8CC-5ED5-4FF4-857D-33E50C591CD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C34852C-54B6-4852-8187-C6DE406C752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7948400-78D0-46C0-9C9C-2F1D35AAD87C}"/>
              </a:ext>
            </a:extLst>
          </p:cNvPr>
          <p:cNvSpPr>
            <a:spLocks noGrp="1"/>
          </p:cNvSpPr>
          <p:nvPr>
            <p:ph type="dt" sz="half" idx="10"/>
          </p:nvPr>
        </p:nvSpPr>
        <p:spPr/>
        <p:txBody>
          <a:bodyPr/>
          <a:lstStyle/>
          <a:p>
            <a:fld id="{0F999E71-6508-4C22-A7AC-650E414C4B83}" type="datetimeFigureOut">
              <a:rPr kumimoji="1" lang="ja-JP" altLang="en-US" smtClean="0"/>
              <a:t>2022/3/25</a:t>
            </a:fld>
            <a:endParaRPr kumimoji="1" lang="ja-JP" altLang="en-US"/>
          </a:p>
        </p:txBody>
      </p:sp>
      <p:sp>
        <p:nvSpPr>
          <p:cNvPr id="6" name="フッター プレースホルダー 5">
            <a:extLst>
              <a:ext uri="{FF2B5EF4-FFF2-40B4-BE49-F238E27FC236}">
                <a16:creationId xmlns:a16="http://schemas.microsoft.com/office/drawing/2014/main" id="{41E07281-F704-4578-89CC-AE9E26A4D78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D7B6AE7-C5BB-40D4-BD90-EFD28EC845D3}"/>
              </a:ext>
            </a:extLst>
          </p:cNvPr>
          <p:cNvSpPr>
            <a:spLocks noGrp="1"/>
          </p:cNvSpPr>
          <p:nvPr>
            <p:ph type="sldNum" sz="quarter" idx="12"/>
          </p:nvPr>
        </p:nvSpPr>
        <p:spPr/>
        <p:txBody>
          <a:bodyPr/>
          <a:lstStyle/>
          <a:p>
            <a:fld id="{9B5EAA93-0F9E-43DF-AAAB-C46458C3930B}" type="slidenum">
              <a:rPr kumimoji="1" lang="ja-JP" altLang="en-US" smtClean="0"/>
              <a:t>‹#›</a:t>
            </a:fld>
            <a:endParaRPr kumimoji="1" lang="ja-JP" altLang="en-US"/>
          </a:p>
        </p:txBody>
      </p:sp>
    </p:spTree>
    <p:extLst>
      <p:ext uri="{BB962C8B-B14F-4D97-AF65-F5344CB8AC3E}">
        <p14:creationId xmlns:p14="http://schemas.microsoft.com/office/powerpoint/2010/main" val="1789454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3C1A46-3E40-40B0-BDA8-9DAC1FE465A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BFBE78B-160A-4343-9F94-8B75AADDE0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7D68FB4-7BB6-4C91-A673-9A1C259B995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B51E31A-FB49-47D7-A28C-12E720C2B5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3C1C4F0-7416-4FD9-BBC1-A65FBC16231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58F9883-6988-4014-92C0-655C4F24E95D}"/>
              </a:ext>
            </a:extLst>
          </p:cNvPr>
          <p:cNvSpPr>
            <a:spLocks noGrp="1"/>
          </p:cNvSpPr>
          <p:nvPr>
            <p:ph type="dt" sz="half" idx="10"/>
          </p:nvPr>
        </p:nvSpPr>
        <p:spPr/>
        <p:txBody>
          <a:bodyPr/>
          <a:lstStyle/>
          <a:p>
            <a:fld id="{0F999E71-6508-4C22-A7AC-650E414C4B83}" type="datetimeFigureOut">
              <a:rPr kumimoji="1" lang="ja-JP" altLang="en-US" smtClean="0"/>
              <a:t>2022/3/25</a:t>
            </a:fld>
            <a:endParaRPr kumimoji="1" lang="ja-JP" altLang="en-US"/>
          </a:p>
        </p:txBody>
      </p:sp>
      <p:sp>
        <p:nvSpPr>
          <p:cNvPr id="8" name="フッター プレースホルダー 7">
            <a:extLst>
              <a:ext uri="{FF2B5EF4-FFF2-40B4-BE49-F238E27FC236}">
                <a16:creationId xmlns:a16="http://schemas.microsoft.com/office/drawing/2014/main" id="{A3A631A5-7793-4257-9CC3-2ADDE505510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E3C1C7C7-1876-42F4-9DB4-17A4B390393A}"/>
              </a:ext>
            </a:extLst>
          </p:cNvPr>
          <p:cNvSpPr>
            <a:spLocks noGrp="1"/>
          </p:cNvSpPr>
          <p:nvPr>
            <p:ph type="sldNum" sz="quarter" idx="12"/>
          </p:nvPr>
        </p:nvSpPr>
        <p:spPr/>
        <p:txBody>
          <a:bodyPr/>
          <a:lstStyle/>
          <a:p>
            <a:fld id="{9B5EAA93-0F9E-43DF-AAAB-C46458C3930B}" type="slidenum">
              <a:rPr kumimoji="1" lang="ja-JP" altLang="en-US" smtClean="0"/>
              <a:t>‹#›</a:t>
            </a:fld>
            <a:endParaRPr kumimoji="1" lang="ja-JP" altLang="en-US"/>
          </a:p>
        </p:txBody>
      </p:sp>
    </p:spTree>
    <p:extLst>
      <p:ext uri="{BB962C8B-B14F-4D97-AF65-F5344CB8AC3E}">
        <p14:creationId xmlns:p14="http://schemas.microsoft.com/office/powerpoint/2010/main" val="260813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8E9836-193E-48D6-A1C2-80314249AB1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4B74E1C-20DD-40EF-9CC0-9566C8BB6C1B}"/>
              </a:ext>
            </a:extLst>
          </p:cNvPr>
          <p:cNvSpPr>
            <a:spLocks noGrp="1"/>
          </p:cNvSpPr>
          <p:nvPr>
            <p:ph type="dt" sz="half" idx="10"/>
          </p:nvPr>
        </p:nvSpPr>
        <p:spPr/>
        <p:txBody>
          <a:bodyPr/>
          <a:lstStyle/>
          <a:p>
            <a:fld id="{0F999E71-6508-4C22-A7AC-650E414C4B83}" type="datetimeFigureOut">
              <a:rPr kumimoji="1" lang="ja-JP" altLang="en-US" smtClean="0"/>
              <a:t>2022/3/25</a:t>
            </a:fld>
            <a:endParaRPr kumimoji="1" lang="ja-JP" altLang="en-US"/>
          </a:p>
        </p:txBody>
      </p:sp>
      <p:sp>
        <p:nvSpPr>
          <p:cNvPr id="4" name="フッター プレースホルダー 3">
            <a:extLst>
              <a:ext uri="{FF2B5EF4-FFF2-40B4-BE49-F238E27FC236}">
                <a16:creationId xmlns:a16="http://schemas.microsoft.com/office/drawing/2014/main" id="{5DBDA4E4-639B-443A-BE1E-06703FC33CC1}"/>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C48F671-34C1-4A19-9FF2-5C264C74556D}"/>
              </a:ext>
            </a:extLst>
          </p:cNvPr>
          <p:cNvSpPr>
            <a:spLocks noGrp="1"/>
          </p:cNvSpPr>
          <p:nvPr>
            <p:ph type="sldNum" sz="quarter" idx="12"/>
          </p:nvPr>
        </p:nvSpPr>
        <p:spPr/>
        <p:txBody>
          <a:bodyPr/>
          <a:lstStyle/>
          <a:p>
            <a:fld id="{9B5EAA93-0F9E-43DF-AAAB-C46458C3930B}" type="slidenum">
              <a:rPr kumimoji="1" lang="ja-JP" altLang="en-US" smtClean="0"/>
              <a:t>‹#›</a:t>
            </a:fld>
            <a:endParaRPr kumimoji="1" lang="ja-JP" altLang="en-US"/>
          </a:p>
        </p:txBody>
      </p:sp>
    </p:spTree>
    <p:extLst>
      <p:ext uri="{BB962C8B-B14F-4D97-AF65-F5344CB8AC3E}">
        <p14:creationId xmlns:p14="http://schemas.microsoft.com/office/powerpoint/2010/main" val="1341169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6EA71D0-1CA3-4933-99E4-F742ABE3ED47}"/>
              </a:ext>
            </a:extLst>
          </p:cNvPr>
          <p:cNvSpPr>
            <a:spLocks noGrp="1"/>
          </p:cNvSpPr>
          <p:nvPr>
            <p:ph type="dt" sz="half" idx="10"/>
          </p:nvPr>
        </p:nvSpPr>
        <p:spPr/>
        <p:txBody>
          <a:bodyPr/>
          <a:lstStyle/>
          <a:p>
            <a:fld id="{0F999E71-6508-4C22-A7AC-650E414C4B83}" type="datetimeFigureOut">
              <a:rPr kumimoji="1" lang="ja-JP" altLang="en-US" smtClean="0"/>
              <a:t>2022/3/25</a:t>
            </a:fld>
            <a:endParaRPr kumimoji="1" lang="ja-JP" altLang="en-US"/>
          </a:p>
        </p:txBody>
      </p:sp>
      <p:sp>
        <p:nvSpPr>
          <p:cNvPr id="3" name="フッター プレースホルダー 2">
            <a:extLst>
              <a:ext uri="{FF2B5EF4-FFF2-40B4-BE49-F238E27FC236}">
                <a16:creationId xmlns:a16="http://schemas.microsoft.com/office/drawing/2014/main" id="{417B737D-A741-4CEC-8D54-F3ED6C7F999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FCDEACF-7118-4E09-A1DF-EA33C6E9FDC7}"/>
              </a:ext>
            </a:extLst>
          </p:cNvPr>
          <p:cNvSpPr>
            <a:spLocks noGrp="1"/>
          </p:cNvSpPr>
          <p:nvPr>
            <p:ph type="sldNum" sz="quarter" idx="12"/>
          </p:nvPr>
        </p:nvSpPr>
        <p:spPr/>
        <p:txBody>
          <a:bodyPr/>
          <a:lstStyle/>
          <a:p>
            <a:fld id="{9B5EAA93-0F9E-43DF-AAAB-C46458C3930B}" type="slidenum">
              <a:rPr kumimoji="1" lang="ja-JP" altLang="en-US" smtClean="0"/>
              <a:t>‹#›</a:t>
            </a:fld>
            <a:endParaRPr kumimoji="1" lang="ja-JP" altLang="en-US"/>
          </a:p>
        </p:txBody>
      </p:sp>
    </p:spTree>
    <p:extLst>
      <p:ext uri="{BB962C8B-B14F-4D97-AF65-F5344CB8AC3E}">
        <p14:creationId xmlns:p14="http://schemas.microsoft.com/office/powerpoint/2010/main" val="66897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98E3BD-7DE3-4B33-99C1-E6D7E523A21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E4E4AEB-B4C4-4EFC-8C0B-7033922F24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8897FEC-DECD-4E75-8662-3525CA9655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086DF0C-AB48-4E1A-8FD5-7C33F97B5D81}"/>
              </a:ext>
            </a:extLst>
          </p:cNvPr>
          <p:cNvSpPr>
            <a:spLocks noGrp="1"/>
          </p:cNvSpPr>
          <p:nvPr>
            <p:ph type="dt" sz="half" idx="10"/>
          </p:nvPr>
        </p:nvSpPr>
        <p:spPr/>
        <p:txBody>
          <a:bodyPr/>
          <a:lstStyle/>
          <a:p>
            <a:fld id="{0F999E71-6508-4C22-A7AC-650E414C4B83}" type="datetimeFigureOut">
              <a:rPr kumimoji="1" lang="ja-JP" altLang="en-US" smtClean="0"/>
              <a:t>2022/3/25</a:t>
            </a:fld>
            <a:endParaRPr kumimoji="1" lang="ja-JP" altLang="en-US"/>
          </a:p>
        </p:txBody>
      </p:sp>
      <p:sp>
        <p:nvSpPr>
          <p:cNvPr id="6" name="フッター プレースホルダー 5">
            <a:extLst>
              <a:ext uri="{FF2B5EF4-FFF2-40B4-BE49-F238E27FC236}">
                <a16:creationId xmlns:a16="http://schemas.microsoft.com/office/drawing/2014/main" id="{08D778DC-190C-474F-8F30-2AEA3F25F4F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560BE39-0C34-4E68-8128-47A8C2088685}"/>
              </a:ext>
            </a:extLst>
          </p:cNvPr>
          <p:cNvSpPr>
            <a:spLocks noGrp="1"/>
          </p:cNvSpPr>
          <p:nvPr>
            <p:ph type="sldNum" sz="quarter" idx="12"/>
          </p:nvPr>
        </p:nvSpPr>
        <p:spPr/>
        <p:txBody>
          <a:bodyPr/>
          <a:lstStyle/>
          <a:p>
            <a:fld id="{9B5EAA93-0F9E-43DF-AAAB-C46458C3930B}" type="slidenum">
              <a:rPr kumimoji="1" lang="ja-JP" altLang="en-US" smtClean="0"/>
              <a:t>‹#›</a:t>
            </a:fld>
            <a:endParaRPr kumimoji="1" lang="ja-JP" altLang="en-US"/>
          </a:p>
        </p:txBody>
      </p:sp>
    </p:spTree>
    <p:extLst>
      <p:ext uri="{BB962C8B-B14F-4D97-AF65-F5344CB8AC3E}">
        <p14:creationId xmlns:p14="http://schemas.microsoft.com/office/powerpoint/2010/main" val="1309948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67848A-5CCC-44CC-A9E6-3A073BEBA15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AD8F54D-4712-4F6B-8484-DA43BB9AFC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9D5F477-8463-4DBA-B802-7412D78395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355BDAA-F229-48F7-8D65-33462DDD19F5}"/>
              </a:ext>
            </a:extLst>
          </p:cNvPr>
          <p:cNvSpPr>
            <a:spLocks noGrp="1"/>
          </p:cNvSpPr>
          <p:nvPr>
            <p:ph type="dt" sz="half" idx="10"/>
          </p:nvPr>
        </p:nvSpPr>
        <p:spPr/>
        <p:txBody>
          <a:bodyPr/>
          <a:lstStyle/>
          <a:p>
            <a:fld id="{0F999E71-6508-4C22-A7AC-650E414C4B83}" type="datetimeFigureOut">
              <a:rPr kumimoji="1" lang="ja-JP" altLang="en-US" smtClean="0"/>
              <a:t>2022/3/25</a:t>
            </a:fld>
            <a:endParaRPr kumimoji="1" lang="ja-JP" altLang="en-US"/>
          </a:p>
        </p:txBody>
      </p:sp>
      <p:sp>
        <p:nvSpPr>
          <p:cNvPr id="6" name="フッター プレースホルダー 5">
            <a:extLst>
              <a:ext uri="{FF2B5EF4-FFF2-40B4-BE49-F238E27FC236}">
                <a16:creationId xmlns:a16="http://schemas.microsoft.com/office/drawing/2014/main" id="{D6F46E55-A549-4425-B418-560E84C85D6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ECB385D-4629-4D45-9D9F-51970735A01F}"/>
              </a:ext>
            </a:extLst>
          </p:cNvPr>
          <p:cNvSpPr>
            <a:spLocks noGrp="1"/>
          </p:cNvSpPr>
          <p:nvPr>
            <p:ph type="sldNum" sz="quarter" idx="12"/>
          </p:nvPr>
        </p:nvSpPr>
        <p:spPr/>
        <p:txBody>
          <a:bodyPr/>
          <a:lstStyle/>
          <a:p>
            <a:fld id="{9B5EAA93-0F9E-43DF-AAAB-C46458C3930B}" type="slidenum">
              <a:rPr kumimoji="1" lang="ja-JP" altLang="en-US" smtClean="0"/>
              <a:t>‹#›</a:t>
            </a:fld>
            <a:endParaRPr kumimoji="1" lang="ja-JP" altLang="en-US"/>
          </a:p>
        </p:txBody>
      </p:sp>
    </p:spTree>
    <p:extLst>
      <p:ext uri="{BB962C8B-B14F-4D97-AF65-F5344CB8AC3E}">
        <p14:creationId xmlns:p14="http://schemas.microsoft.com/office/powerpoint/2010/main" val="1836591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4EDA219-C325-4DAE-A1F6-77F15243C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4CED68E1-693D-46F1-8B76-150F419142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153D610C-84B1-4B8C-B983-D0940D373D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fld id="{0F999E71-6508-4C22-A7AC-650E414C4B83}" type="datetimeFigureOut">
              <a:rPr lang="ja-JP" altLang="en-US" smtClean="0"/>
              <a:pPr/>
              <a:t>2022/3/25</a:t>
            </a:fld>
            <a:endParaRPr lang="ja-JP" altLang="en-US" dirty="0"/>
          </a:p>
        </p:txBody>
      </p:sp>
      <p:sp>
        <p:nvSpPr>
          <p:cNvPr id="5" name="フッター プレースホルダー 4">
            <a:extLst>
              <a:ext uri="{FF2B5EF4-FFF2-40B4-BE49-F238E27FC236}">
                <a16:creationId xmlns:a16="http://schemas.microsoft.com/office/drawing/2014/main" id="{279849B9-92C6-41A0-8BC9-F82F69E5CA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endParaRPr lang="ja-JP" altLang="en-US" dirty="0"/>
          </a:p>
        </p:txBody>
      </p:sp>
      <p:sp>
        <p:nvSpPr>
          <p:cNvPr id="6" name="スライド番号プレースホルダー 5">
            <a:extLst>
              <a:ext uri="{FF2B5EF4-FFF2-40B4-BE49-F238E27FC236}">
                <a16:creationId xmlns:a16="http://schemas.microsoft.com/office/drawing/2014/main" id="{2A85074E-85FB-4B1C-8168-ACDEBC430D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fld id="{9B5EAA93-0F9E-43DF-AAAB-C46458C3930B}" type="slidenum">
              <a:rPr lang="ja-JP" altLang="en-US" smtClean="0"/>
              <a:pPr/>
              <a:t>‹#›</a:t>
            </a:fld>
            <a:endParaRPr lang="ja-JP" altLang="en-US" dirty="0"/>
          </a:p>
        </p:txBody>
      </p:sp>
    </p:spTree>
    <p:extLst>
      <p:ext uri="{BB962C8B-B14F-4D97-AF65-F5344CB8AC3E}">
        <p14:creationId xmlns:p14="http://schemas.microsoft.com/office/powerpoint/2010/main" val="1284635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UD デジタル 教科書体 NK-R" panose="02020400000000000000" pitchFamily="18" charset="-128"/>
          <a:ea typeface="UD デジタル 教科書体 NK-R" panose="02020400000000000000" pitchFamily="18"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UD デジタル 教科書体 NK-R" panose="02020400000000000000" pitchFamily="18" charset="-128"/>
          <a:ea typeface="UD デジタル 教科書体 NK-R" panose="02020400000000000000" pitchFamily="18"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UD デジタル 教科書体 NK-R" panose="02020400000000000000" pitchFamily="18" charset="-128"/>
          <a:ea typeface="UD デジタル 教科書体 NK-R" panose="02020400000000000000" pitchFamily="18"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UD デジタル 教科書体 NK-R" panose="02020400000000000000" pitchFamily="18" charset="-128"/>
          <a:ea typeface="UD デジタル 教科書体 NK-R" panose="02020400000000000000" pitchFamily="18"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UD デジタル 教科書体 NK-R" panose="02020400000000000000" pitchFamily="18" charset="-128"/>
          <a:ea typeface="UD デジタル 教科書体 NK-R" panose="02020400000000000000" pitchFamily="18"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UD デジタル 教科書体 NK-R" panose="02020400000000000000" pitchFamily="18" charset="-128"/>
          <a:ea typeface="UD デジタル 教科書体 NK-R" panose="02020400000000000000" pitchFamily="18"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4A0AA7-2CC9-4185-BB5B-A5F553A845D3}"/>
              </a:ext>
            </a:extLst>
          </p:cNvPr>
          <p:cNvSpPr>
            <a:spLocks noGrp="1"/>
          </p:cNvSpPr>
          <p:nvPr>
            <p:ph type="ctrTitle"/>
          </p:nvPr>
        </p:nvSpPr>
        <p:spPr>
          <a:xfrm>
            <a:off x="1524000" y="2864643"/>
            <a:ext cx="9144000" cy="1128713"/>
          </a:xfrm>
        </p:spPr>
        <p:txBody>
          <a:bodyPr/>
          <a:lstStyle/>
          <a:p>
            <a:r>
              <a:rPr kumimoji="1" lang="ja-JP" altLang="en-US" dirty="0"/>
              <a:t>手話通訳者の歴史</a:t>
            </a:r>
          </a:p>
        </p:txBody>
      </p:sp>
    </p:spTree>
    <p:extLst>
      <p:ext uri="{BB962C8B-B14F-4D97-AF65-F5344CB8AC3E}">
        <p14:creationId xmlns:p14="http://schemas.microsoft.com/office/powerpoint/2010/main" val="221857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alpha val="50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3215AB-6B20-437E-BF61-B6027BBB4A24}"/>
              </a:ext>
            </a:extLst>
          </p:cNvPr>
          <p:cNvSpPr>
            <a:spLocks noGrp="1"/>
          </p:cNvSpPr>
          <p:nvPr>
            <p:ph type="title"/>
          </p:nvPr>
        </p:nvSpPr>
        <p:spPr>
          <a:xfrm>
            <a:off x="838200" y="182562"/>
            <a:ext cx="10515600" cy="996950"/>
          </a:xfrm>
        </p:spPr>
        <p:txBody>
          <a:bodyPr/>
          <a:lstStyle/>
          <a:p>
            <a:r>
              <a:rPr kumimoji="1" lang="ja-JP" altLang="en-US" dirty="0"/>
              <a:t>手話通訳者が現在の状況になるまでの運動</a:t>
            </a:r>
          </a:p>
        </p:txBody>
      </p:sp>
      <p:sp>
        <p:nvSpPr>
          <p:cNvPr id="3" name="コンテンツ プレースホルダー 2">
            <a:extLst>
              <a:ext uri="{FF2B5EF4-FFF2-40B4-BE49-F238E27FC236}">
                <a16:creationId xmlns:a16="http://schemas.microsoft.com/office/drawing/2014/main" id="{C57E01AE-AB58-47A4-8816-B26E5D11E2B7}"/>
              </a:ext>
            </a:extLst>
          </p:cNvPr>
          <p:cNvSpPr>
            <a:spLocks noGrp="1"/>
          </p:cNvSpPr>
          <p:nvPr>
            <p:ph idx="1"/>
          </p:nvPr>
        </p:nvSpPr>
        <p:spPr>
          <a:xfrm>
            <a:off x="595312" y="2381250"/>
            <a:ext cx="11001375" cy="2600326"/>
          </a:xfrm>
        </p:spPr>
        <p:txBody>
          <a:bodyPr>
            <a:normAutofit/>
          </a:bodyPr>
          <a:lstStyle/>
          <a:p>
            <a:pPr marL="0" indent="0">
              <a:buNone/>
            </a:pPr>
            <a:r>
              <a:rPr kumimoji="1" lang="en-US" altLang="ja-JP" sz="3200" dirty="0"/>
              <a:t>〈1979</a:t>
            </a:r>
            <a:r>
              <a:rPr kumimoji="1" lang="ja-JP" altLang="en-US" sz="3200" dirty="0"/>
              <a:t>年に出された手話通訳についての高田・安藤論文にて</a:t>
            </a:r>
            <a:r>
              <a:rPr kumimoji="1" lang="en-US" altLang="ja-JP" sz="3200" dirty="0"/>
              <a:t>〉</a:t>
            </a:r>
          </a:p>
          <a:p>
            <a:pPr marL="0" indent="0">
              <a:buNone/>
            </a:pPr>
            <a:endParaRPr lang="en-US" altLang="ja-JP" sz="3200" dirty="0"/>
          </a:p>
          <a:p>
            <a:pPr marL="0" indent="0">
              <a:buNone/>
            </a:pPr>
            <a:r>
              <a:rPr kumimoji="1" lang="ja-JP" altLang="en-US" sz="3200" dirty="0">
                <a:solidFill>
                  <a:srgbClr val="C00000"/>
                </a:solidFill>
              </a:rPr>
              <a:t>手話通訳の現在の地位はろう者の運動によって獲得されたものであることを理解する必要がある。</a:t>
            </a:r>
          </a:p>
        </p:txBody>
      </p:sp>
      <p:sp>
        <p:nvSpPr>
          <p:cNvPr id="4" name="テキスト ボックス 3">
            <a:extLst>
              <a:ext uri="{FF2B5EF4-FFF2-40B4-BE49-F238E27FC236}">
                <a16:creationId xmlns:a16="http://schemas.microsoft.com/office/drawing/2014/main" id="{EDD11B59-9DC8-4A68-B49F-7E7DBDE07E9E}"/>
              </a:ext>
            </a:extLst>
          </p:cNvPr>
          <p:cNvSpPr txBox="1"/>
          <p:nvPr/>
        </p:nvSpPr>
        <p:spPr>
          <a:xfrm>
            <a:off x="8491537" y="5924549"/>
            <a:ext cx="3105150" cy="371475"/>
          </a:xfrm>
          <a:prstGeom prst="rect">
            <a:avLst/>
          </a:prstGeom>
          <a:noFill/>
        </p:spPr>
        <p:txBody>
          <a:bodyPr wrap="square" rtlCol="0">
            <a:spAutoFit/>
          </a:bodyPr>
          <a:lstStyle/>
          <a:p>
            <a:r>
              <a:rPr kumimoji="1" lang="ja-JP" altLang="en-US" dirty="0">
                <a:latin typeface="UD デジタル 教科書体 NK-R" panose="02020400000000000000" pitchFamily="18" charset="-128"/>
                <a:ea typeface="UD デジタル 教科書体 NK-R" panose="02020400000000000000" pitchFamily="18" charset="-128"/>
              </a:rPr>
              <a:t>高田英一・安藤豊喜</a:t>
            </a:r>
            <a:r>
              <a:rPr kumimoji="1" lang="en-US" altLang="ja-JP" dirty="0">
                <a:latin typeface="UD デジタル 教科書体 NK-R" panose="02020400000000000000" pitchFamily="18" charset="-128"/>
                <a:ea typeface="UD デジタル 教科書体 NK-R" panose="02020400000000000000" pitchFamily="18" charset="-128"/>
              </a:rPr>
              <a:t>(1979)</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732955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alpha val="50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3215AB-6B20-437E-BF61-B6027BBB4A24}"/>
              </a:ext>
            </a:extLst>
          </p:cNvPr>
          <p:cNvSpPr>
            <a:spLocks noGrp="1"/>
          </p:cNvSpPr>
          <p:nvPr>
            <p:ph type="title"/>
          </p:nvPr>
        </p:nvSpPr>
        <p:spPr>
          <a:xfrm>
            <a:off x="838200" y="182562"/>
            <a:ext cx="10515600" cy="996950"/>
          </a:xfrm>
        </p:spPr>
        <p:txBody>
          <a:bodyPr/>
          <a:lstStyle/>
          <a:p>
            <a:r>
              <a:rPr kumimoji="1" lang="ja-JP" altLang="en-US" dirty="0"/>
              <a:t>手話通訳者が現在の状況になるまでの運動</a:t>
            </a:r>
          </a:p>
        </p:txBody>
      </p:sp>
      <p:sp>
        <p:nvSpPr>
          <p:cNvPr id="3" name="コンテンツ プレースホルダー 2">
            <a:extLst>
              <a:ext uri="{FF2B5EF4-FFF2-40B4-BE49-F238E27FC236}">
                <a16:creationId xmlns:a16="http://schemas.microsoft.com/office/drawing/2014/main" id="{C57E01AE-AB58-47A4-8816-B26E5D11E2B7}"/>
              </a:ext>
            </a:extLst>
          </p:cNvPr>
          <p:cNvSpPr>
            <a:spLocks noGrp="1"/>
          </p:cNvSpPr>
          <p:nvPr>
            <p:ph idx="1"/>
          </p:nvPr>
        </p:nvSpPr>
        <p:spPr>
          <a:xfrm>
            <a:off x="95250" y="1733551"/>
            <a:ext cx="12096750" cy="5019674"/>
          </a:xfrm>
        </p:spPr>
        <p:txBody>
          <a:bodyPr>
            <a:normAutofit/>
          </a:bodyPr>
          <a:lstStyle/>
          <a:p>
            <a:pPr marL="0" indent="0">
              <a:buNone/>
            </a:pPr>
            <a:r>
              <a:rPr kumimoji="1" lang="en-US" altLang="ja-JP" sz="3200" dirty="0"/>
              <a:t>〈1979</a:t>
            </a:r>
            <a:r>
              <a:rPr kumimoji="1" lang="ja-JP" altLang="en-US" sz="3200" dirty="0"/>
              <a:t>年に出された手話通訳についての高田・安藤論文にて</a:t>
            </a:r>
            <a:r>
              <a:rPr kumimoji="1" lang="en-US" altLang="ja-JP" sz="3200" dirty="0"/>
              <a:t>〉</a:t>
            </a:r>
          </a:p>
          <a:p>
            <a:pPr marL="0" indent="0">
              <a:buNone/>
            </a:pPr>
            <a:endParaRPr lang="en-US" altLang="ja-JP" sz="3200" dirty="0"/>
          </a:p>
          <a:p>
            <a:pPr marL="0" indent="0">
              <a:buNone/>
            </a:pPr>
            <a:r>
              <a:rPr lang="ja-JP" altLang="en-US" sz="3200" dirty="0">
                <a:solidFill>
                  <a:srgbClr val="C00000"/>
                </a:solidFill>
              </a:rPr>
              <a:t>「ろう者の権利を守る手話通訳は、１つの理念である。</a:t>
            </a:r>
            <a:endParaRPr lang="en-US" altLang="ja-JP" sz="3200" dirty="0">
              <a:solidFill>
                <a:srgbClr val="C00000"/>
              </a:solidFill>
            </a:endParaRPr>
          </a:p>
          <a:p>
            <a:pPr marL="0" indent="0">
              <a:buNone/>
            </a:pPr>
            <a:r>
              <a:rPr lang="ja-JP" altLang="en-US" sz="3200" dirty="0">
                <a:solidFill>
                  <a:srgbClr val="C00000"/>
                </a:solidFill>
              </a:rPr>
              <a:t>この理念を一面的に単純化して、</a:t>
            </a:r>
            <a:r>
              <a:rPr lang="ja-JP" altLang="en-US" sz="3200" u="sng" dirty="0">
                <a:solidFill>
                  <a:srgbClr val="C00000"/>
                </a:solidFill>
              </a:rPr>
              <a:t>ろう者の保護者として手話通訳</a:t>
            </a:r>
            <a:endParaRPr lang="en-US" altLang="ja-JP" sz="3200" u="sng" dirty="0">
              <a:solidFill>
                <a:srgbClr val="C00000"/>
              </a:solidFill>
            </a:endParaRPr>
          </a:p>
          <a:p>
            <a:pPr marL="0" indent="0">
              <a:buNone/>
            </a:pPr>
            <a:r>
              <a:rPr lang="ja-JP" altLang="en-US" sz="3200" u="sng" dirty="0">
                <a:solidFill>
                  <a:srgbClr val="C00000"/>
                </a:solidFill>
              </a:rPr>
              <a:t>を理解することがあれば、それは誤り</a:t>
            </a:r>
            <a:r>
              <a:rPr lang="ja-JP" altLang="en-US" sz="3200" dirty="0">
                <a:solidFill>
                  <a:srgbClr val="C00000"/>
                </a:solidFill>
              </a:rPr>
              <a:t>である。</a:t>
            </a:r>
            <a:endParaRPr lang="en-US" altLang="ja-JP" sz="3200" dirty="0">
              <a:solidFill>
                <a:srgbClr val="C00000"/>
              </a:solidFill>
            </a:endParaRPr>
          </a:p>
          <a:p>
            <a:pPr marL="0" indent="0">
              <a:buNone/>
            </a:pPr>
            <a:r>
              <a:rPr lang="ja-JP" altLang="en-US" sz="3200" dirty="0">
                <a:solidFill>
                  <a:srgbClr val="C00000"/>
                </a:solidFill>
              </a:rPr>
              <a:t>それは、ろう者の社会的自立、いいかえると、社会的行動の</a:t>
            </a:r>
            <a:endParaRPr lang="en-US" altLang="ja-JP" sz="3200" dirty="0">
              <a:solidFill>
                <a:srgbClr val="C00000"/>
              </a:solidFill>
            </a:endParaRPr>
          </a:p>
          <a:p>
            <a:pPr marL="0" indent="0">
              <a:buNone/>
            </a:pPr>
            <a:r>
              <a:rPr lang="ja-JP" altLang="en-US" sz="3200" dirty="0">
                <a:solidFill>
                  <a:srgbClr val="C00000"/>
                </a:solidFill>
              </a:rPr>
              <a:t>自由の獲得のための協力者であり援助者であるとすることが正しい。」</a:t>
            </a:r>
            <a:endParaRPr lang="en-US" altLang="ja-JP" sz="3200" dirty="0">
              <a:solidFill>
                <a:srgbClr val="C00000"/>
              </a:solidFill>
            </a:endParaRPr>
          </a:p>
        </p:txBody>
      </p:sp>
      <p:sp>
        <p:nvSpPr>
          <p:cNvPr id="4" name="テキスト ボックス 3">
            <a:extLst>
              <a:ext uri="{FF2B5EF4-FFF2-40B4-BE49-F238E27FC236}">
                <a16:creationId xmlns:a16="http://schemas.microsoft.com/office/drawing/2014/main" id="{9D94D0B7-4BA2-4CF1-BAFB-451F7FFCB2DC}"/>
              </a:ext>
            </a:extLst>
          </p:cNvPr>
          <p:cNvSpPr txBox="1"/>
          <p:nvPr/>
        </p:nvSpPr>
        <p:spPr>
          <a:xfrm>
            <a:off x="8529637" y="6303963"/>
            <a:ext cx="3105150" cy="371475"/>
          </a:xfrm>
          <a:prstGeom prst="rect">
            <a:avLst/>
          </a:prstGeom>
          <a:noFill/>
        </p:spPr>
        <p:txBody>
          <a:bodyPr wrap="square" rtlCol="0">
            <a:spAutoFit/>
          </a:bodyPr>
          <a:lstStyle/>
          <a:p>
            <a:r>
              <a:rPr kumimoji="1" lang="ja-JP" altLang="en-US" dirty="0">
                <a:latin typeface="UD デジタル 教科書体 NK-R" panose="02020400000000000000" pitchFamily="18" charset="-128"/>
                <a:ea typeface="UD デジタル 教科書体 NK-R" panose="02020400000000000000" pitchFamily="18" charset="-128"/>
              </a:rPr>
              <a:t>高田英一・安藤豊喜</a:t>
            </a:r>
            <a:r>
              <a:rPr kumimoji="1" lang="en-US" altLang="ja-JP" dirty="0">
                <a:latin typeface="UD デジタル 教科書体 NK-R" panose="02020400000000000000" pitchFamily="18" charset="-128"/>
                <a:ea typeface="UD デジタル 教科書体 NK-R" panose="02020400000000000000" pitchFamily="18" charset="-128"/>
              </a:rPr>
              <a:t>(1979)</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544668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288AA4-8557-48EB-8499-1BDA1467C670}"/>
              </a:ext>
            </a:extLst>
          </p:cNvPr>
          <p:cNvSpPr>
            <a:spLocks noGrp="1"/>
          </p:cNvSpPr>
          <p:nvPr>
            <p:ph type="title"/>
          </p:nvPr>
        </p:nvSpPr>
        <p:spPr>
          <a:xfrm>
            <a:off x="838200" y="111125"/>
            <a:ext cx="10515600" cy="1534795"/>
          </a:xfrm>
        </p:spPr>
        <p:txBody>
          <a:bodyPr/>
          <a:lstStyle/>
          <a:p>
            <a:r>
              <a:rPr kumimoji="1" lang="ja-JP" altLang="en-US" dirty="0"/>
              <a:t>この理念を念頭に置き、具体的な場面での</a:t>
            </a:r>
            <a:br>
              <a:rPr kumimoji="1" lang="en-US" altLang="ja-JP" dirty="0"/>
            </a:br>
            <a:r>
              <a:rPr kumimoji="1" lang="ja-JP" altLang="en-US" dirty="0"/>
              <a:t>振る舞いを考える。</a:t>
            </a:r>
          </a:p>
        </p:txBody>
      </p:sp>
      <p:sp>
        <p:nvSpPr>
          <p:cNvPr id="3" name="コンテンツ プレースホルダー 2">
            <a:extLst>
              <a:ext uri="{FF2B5EF4-FFF2-40B4-BE49-F238E27FC236}">
                <a16:creationId xmlns:a16="http://schemas.microsoft.com/office/drawing/2014/main" id="{33E7CF8D-939E-456A-9F8B-5A32E56E8B98}"/>
              </a:ext>
            </a:extLst>
          </p:cNvPr>
          <p:cNvSpPr>
            <a:spLocks noGrp="1"/>
          </p:cNvSpPr>
          <p:nvPr>
            <p:ph idx="1"/>
          </p:nvPr>
        </p:nvSpPr>
        <p:spPr>
          <a:xfrm>
            <a:off x="257175" y="2310131"/>
            <a:ext cx="11677650" cy="3930650"/>
          </a:xfrm>
        </p:spPr>
        <p:txBody>
          <a:bodyPr>
            <a:normAutofit/>
          </a:bodyPr>
          <a:lstStyle/>
          <a:p>
            <a:pPr marL="0" indent="0">
              <a:buNone/>
            </a:pPr>
            <a:r>
              <a:rPr kumimoji="1" lang="ja-JP" altLang="en-US" sz="3200" dirty="0"/>
              <a:t>場面</a:t>
            </a:r>
            <a:endParaRPr kumimoji="1" lang="en-US" altLang="ja-JP" sz="3200" dirty="0"/>
          </a:p>
          <a:p>
            <a:pPr marL="0" indent="0">
              <a:buNone/>
            </a:pPr>
            <a:r>
              <a:rPr kumimoji="1" lang="ja-JP" altLang="en-US" sz="3200" dirty="0"/>
              <a:t>「病院で通訳そのものはできているが、ろう者が病気のことについて</a:t>
            </a:r>
            <a:endParaRPr kumimoji="1" lang="en-US" altLang="ja-JP" sz="3200" dirty="0"/>
          </a:p>
          <a:p>
            <a:pPr marL="0" indent="0">
              <a:buNone/>
            </a:pPr>
            <a:r>
              <a:rPr kumimoji="1" lang="ja-JP" altLang="en-US" sz="3200" dirty="0"/>
              <a:t>質問したいことがあるような表情をしている」</a:t>
            </a:r>
            <a:endParaRPr kumimoji="1" lang="en-US" altLang="ja-JP" sz="3200" dirty="0"/>
          </a:p>
          <a:p>
            <a:pPr marL="0" indent="0">
              <a:buNone/>
            </a:pPr>
            <a:endParaRPr lang="en-US" altLang="ja-JP" sz="3200" dirty="0"/>
          </a:p>
          <a:p>
            <a:pPr marL="0" indent="0">
              <a:buNone/>
            </a:pPr>
            <a:r>
              <a:rPr lang="en-US" altLang="ja-JP" sz="3200" dirty="0"/>
              <a:t>〈</a:t>
            </a:r>
            <a:r>
              <a:rPr lang="ja-JP" altLang="en-US" sz="3200" dirty="0"/>
              <a:t>前提</a:t>
            </a:r>
            <a:r>
              <a:rPr lang="en-US" altLang="ja-JP" sz="3200" dirty="0"/>
              <a:t>〉</a:t>
            </a:r>
          </a:p>
          <a:p>
            <a:pPr marL="0" indent="0">
              <a:buNone/>
            </a:pPr>
            <a:r>
              <a:rPr kumimoji="1" lang="ja-JP" altLang="en-US" sz="3200" dirty="0"/>
              <a:t>・通訳技術は十分で、ろう者が“通訳が分からない”ということは無い</a:t>
            </a:r>
          </a:p>
        </p:txBody>
      </p:sp>
    </p:spTree>
    <p:extLst>
      <p:ext uri="{BB962C8B-B14F-4D97-AF65-F5344CB8AC3E}">
        <p14:creationId xmlns:p14="http://schemas.microsoft.com/office/powerpoint/2010/main" val="391746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A6FD14-774C-4F52-821D-3E6E26814F36}"/>
              </a:ext>
            </a:extLst>
          </p:cNvPr>
          <p:cNvSpPr>
            <a:spLocks noGrp="1"/>
          </p:cNvSpPr>
          <p:nvPr>
            <p:ph type="title"/>
          </p:nvPr>
        </p:nvSpPr>
        <p:spPr/>
        <p:txBody>
          <a:bodyPr/>
          <a:lstStyle/>
          <a:p>
            <a:r>
              <a:rPr kumimoji="1" lang="ja-JP" altLang="en-US" dirty="0"/>
              <a:t>他の人の意見を聞く際の観点</a:t>
            </a:r>
          </a:p>
        </p:txBody>
      </p:sp>
      <p:sp>
        <p:nvSpPr>
          <p:cNvPr id="3" name="コンテンツ プレースホルダー 2">
            <a:extLst>
              <a:ext uri="{FF2B5EF4-FFF2-40B4-BE49-F238E27FC236}">
                <a16:creationId xmlns:a16="http://schemas.microsoft.com/office/drawing/2014/main" id="{B956CA54-8CC4-42BF-A6AA-825B69E48D04}"/>
              </a:ext>
            </a:extLst>
          </p:cNvPr>
          <p:cNvSpPr>
            <a:spLocks noGrp="1"/>
          </p:cNvSpPr>
          <p:nvPr>
            <p:ph idx="1"/>
          </p:nvPr>
        </p:nvSpPr>
        <p:spPr>
          <a:xfrm>
            <a:off x="2295525" y="2730500"/>
            <a:ext cx="7600950" cy="2574925"/>
          </a:xfrm>
        </p:spPr>
        <p:txBody>
          <a:bodyPr>
            <a:normAutofit/>
          </a:bodyPr>
          <a:lstStyle/>
          <a:p>
            <a:pPr marL="0" indent="0">
              <a:buNone/>
            </a:pPr>
            <a:r>
              <a:rPr kumimoji="1" lang="ja-JP" altLang="en-US" sz="3600" dirty="0"/>
              <a:t>・ろう者の権利を守る行動か</a:t>
            </a:r>
            <a:endParaRPr kumimoji="1" lang="en-US" altLang="ja-JP" sz="3600" dirty="0"/>
          </a:p>
          <a:p>
            <a:pPr marL="0" indent="0">
              <a:buNone/>
            </a:pPr>
            <a:endParaRPr lang="en-US" altLang="ja-JP" sz="3600" dirty="0"/>
          </a:p>
          <a:p>
            <a:pPr marL="0" indent="0">
              <a:buNone/>
            </a:pPr>
            <a:r>
              <a:rPr kumimoji="1" lang="ja-JP" altLang="en-US" sz="3600" dirty="0"/>
              <a:t>・保護者のようになっていないか</a:t>
            </a:r>
          </a:p>
        </p:txBody>
      </p:sp>
    </p:spTree>
    <p:extLst>
      <p:ext uri="{BB962C8B-B14F-4D97-AF65-F5344CB8AC3E}">
        <p14:creationId xmlns:p14="http://schemas.microsoft.com/office/powerpoint/2010/main" val="3387386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75BEF25-8759-5049-9B93-2146C7E5A868}"/>
              </a:ext>
            </a:extLst>
          </p:cNvPr>
          <p:cNvSpPr/>
          <p:nvPr/>
        </p:nvSpPr>
        <p:spPr>
          <a:xfrm>
            <a:off x="1239644" y="2951946"/>
            <a:ext cx="9712712" cy="954107"/>
          </a:xfrm>
          <a:prstGeom prst="rect">
            <a:avLst/>
          </a:prstGeom>
        </p:spPr>
        <p:txBody>
          <a:bodyPr wrap="square">
            <a:spAutoFit/>
          </a:bodyPr>
          <a:lstStyle/>
          <a:p>
            <a:pPr algn="just"/>
            <a:r>
              <a:rPr lang="ja-JP" altLang="ja-JP" sz="2800" kern="100">
                <a:latin typeface="Century" panose="02040604050505020304" pitchFamily="18" charset="0"/>
                <a:ea typeface="ＭＳ 明朝" panose="02020609040205080304" pitchFamily="49" charset="-128"/>
                <a:cs typeface="Times New Roman" panose="02020603050405020304" pitchFamily="18" charset="0"/>
              </a:rPr>
              <a:t>作成：江原 汐音（</a:t>
            </a:r>
            <a:r>
              <a:rPr lang="en-US" altLang="ja-JP" sz="2800" kern="100" dirty="0">
                <a:latin typeface="Century" panose="02040604050505020304" pitchFamily="18" charset="0"/>
                <a:ea typeface="ＭＳ 明朝" panose="02020609040205080304" pitchFamily="49" charset="-128"/>
                <a:cs typeface="Times New Roman" panose="02020603050405020304" pitchFamily="18" charset="0"/>
              </a:rPr>
              <a:t>2021</a:t>
            </a:r>
            <a:r>
              <a:rPr lang="ja-JP" altLang="ja-JP" sz="2800" kern="100">
                <a:latin typeface="Century" panose="02040604050505020304" pitchFamily="18" charset="0"/>
                <a:ea typeface="ＭＳ 明朝" panose="02020609040205080304" pitchFamily="49" charset="-128"/>
                <a:cs typeface="Times New Roman" panose="02020603050405020304" pitchFamily="18" charset="0"/>
              </a:rPr>
              <a:t>年）</a:t>
            </a:r>
            <a:endParaRPr lang="ja-JP" altLang="ja-JP" sz="4000" kern="100">
              <a:latin typeface="Century" panose="02040604050505020304" pitchFamily="18" charset="0"/>
              <a:ea typeface="ＭＳ 明朝" panose="02020609040205080304" pitchFamily="49" charset="-128"/>
              <a:cs typeface="Times New Roman" panose="02020603050405020304" pitchFamily="18" charset="0"/>
            </a:endParaRPr>
          </a:p>
          <a:p>
            <a:pPr algn="just"/>
            <a:r>
              <a:rPr lang="ja-JP" altLang="ja-JP" sz="2800" kern="100">
                <a:latin typeface="Century" panose="02040604050505020304" pitchFamily="18" charset="0"/>
                <a:ea typeface="ＭＳ 明朝" panose="02020609040205080304" pitchFamily="49" charset="-128"/>
                <a:cs typeface="Times New Roman" panose="02020603050405020304" pitchFamily="18" charset="0"/>
              </a:rPr>
              <a:t>編集：</a:t>
            </a:r>
            <a:r>
              <a:rPr lang="ja-JP" altLang="en-US" sz="2800" kern="100">
                <a:latin typeface="Century" panose="02040604050505020304" pitchFamily="18" charset="0"/>
                <a:ea typeface="ＭＳ 明朝" panose="02020609040205080304" pitchFamily="49" charset="-128"/>
                <a:cs typeface="Times New Roman" panose="02020603050405020304" pitchFamily="18" charset="0"/>
              </a:rPr>
              <a:t>筑波技術大学</a:t>
            </a:r>
            <a:r>
              <a:rPr lang="ja-JP" altLang="ja-JP" sz="2800" kern="100">
                <a:latin typeface="Century" panose="02040604050505020304" pitchFamily="18" charset="0"/>
                <a:ea typeface="ＭＳ 明朝" panose="02020609040205080304" pitchFamily="49" charset="-128"/>
                <a:cs typeface="Times New Roman" panose="02020603050405020304" pitchFamily="18" charset="0"/>
              </a:rPr>
              <a:t>ろう者学教育コンテンツ開発取組担当</a:t>
            </a:r>
            <a:endParaRPr lang="ja-JP" altLang="ja-JP" sz="4000" kern="100">
              <a:effectLst/>
              <a:latin typeface="Century" panose="02040604050505020304" pitchFamily="18" charset="0"/>
              <a:ea typeface="ＭＳ 明朝"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825093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719E2E-FB8A-47FF-BA5F-7E4CC812C172}"/>
              </a:ext>
            </a:extLst>
          </p:cNvPr>
          <p:cNvSpPr>
            <a:spLocks noGrp="1"/>
          </p:cNvSpPr>
          <p:nvPr>
            <p:ph type="title"/>
          </p:nvPr>
        </p:nvSpPr>
        <p:spPr>
          <a:xfrm>
            <a:off x="838200" y="228600"/>
            <a:ext cx="10515600" cy="1857375"/>
          </a:xfrm>
        </p:spPr>
        <p:txBody>
          <a:bodyPr/>
          <a:lstStyle/>
          <a:p>
            <a:r>
              <a:rPr kumimoji="1" lang="ja-JP" altLang="en-US" dirty="0"/>
              <a:t>「手話通訳者」はどのような理念のもとで</a:t>
            </a:r>
            <a:br>
              <a:rPr kumimoji="1" lang="en-US" altLang="ja-JP" dirty="0"/>
            </a:br>
            <a:r>
              <a:rPr kumimoji="1" lang="ja-JP" altLang="en-US" dirty="0"/>
              <a:t>作られた制度でしょうか。</a:t>
            </a:r>
          </a:p>
        </p:txBody>
      </p:sp>
      <p:sp>
        <p:nvSpPr>
          <p:cNvPr id="3" name="コンテンツ プレースホルダー 2">
            <a:extLst>
              <a:ext uri="{FF2B5EF4-FFF2-40B4-BE49-F238E27FC236}">
                <a16:creationId xmlns:a16="http://schemas.microsoft.com/office/drawing/2014/main" id="{39228CB5-0348-4D5B-8AEF-F2C6082E7E28}"/>
              </a:ext>
            </a:extLst>
          </p:cNvPr>
          <p:cNvSpPr>
            <a:spLocks noGrp="1"/>
          </p:cNvSpPr>
          <p:nvPr>
            <p:ph idx="1"/>
          </p:nvPr>
        </p:nvSpPr>
        <p:spPr>
          <a:xfrm>
            <a:off x="838200" y="2276475"/>
            <a:ext cx="10515600" cy="3900487"/>
          </a:xfrm>
        </p:spPr>
        <p:txBody>
          <a:bodyPr/>
          <a:lstStyle/>
          <a:p>
            <a:endParaRPr kumimoji="1" lang="ja-JP" altLang="en-US" dirty="0"/>
          </a:p>
        </p:txBody>
      </p:sp>
    </p:spTree>
    <p:extLst>
      <p:ext uri="{BB962C8B-B14F-4D97-AF65-F5344CB8AC3E}">
        <p14:creationId xmlns:p14="http://schemas.microsoft.com/office/powerpoint/2010/main" val="2134123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8066AF-9989-431E-BA09-08540AE625C9}"/>
              </a:ext>
            </a:extLst>
          </p:cNvPr>
          <p:cNvSpPr>
            <a:spLocks noGrp="1"/>
          </p:cNvSpPr>
          <p:nvPr>
            <p:ph type="title"/>
          </p:nvPr>
        </p:nvSpPr>
        <p:spPr>
          <a:xfrm>
            <a:off x="647700" y="0"/>
            <a:ext cx="10515600" cy="1325563"/>
          </a:xfrm>
        </p:spPr>
        <p:txBody>
          <a:bodyPr/>
          <a:lstStyle/>
          <a:p>
            <a:r>
              <a:rPr kumimoji="1" lang="ja-JP" altLang="en-US" dirty="0"/>
              <a:t>現状に至るまでの流れ</a:t>
            </a:r>
          </a:p>
        </p:txBody>
      </p:sp>
      <p:sp>
        <p:nvSpPr>
          <p:cNvPr id="3" name="コンテンツ プレースホルダー 2">
            <a:extLst>
              <a:ext uri="{FF2B5EF4-FFF2-40B4-BE49-F238E27FC236}">
                <a16:creationId xmlns:a16="http://schemas.microsoft.com/office/drawing/2014/main" id="{1EE364C7-BD59-45EA-8037-81969B156685}"/>
              </a:ext>
            </a:extLst>
          </p:cNvPr>
          <p:cNvSpPr>
            <a:spLocks noGrp="1"/>
          </p:cNvSpPr>
          <p:nvPr>
            <p:ph idx="1"/>
          </p:nvPr>
        </p:nvSpPr>
        <p:spPr>
          <a:xfrm>
            <a:off x="904875" y="1462088"/>
            <a:ext cx="10515600" cy="5062537"/>
          </a:xfrm>
        </p:spPr>
        <p:txBody>
          <a:bodyPr/>
          <a:lstStyle/>
          <a:p>
            <a:pPr marL="0" indent="0">
              <a:buNone/>
            </a:pPr>
            <a:r>
              <a:rPr kumimoji="1" lang="ja-JP" altLang="en-US" dirty="0"/>
              <a:t>　</a:t>
            </a:r>
            <a:r>
              <a:rPr kumimoji="1" lang="ja-JP" altLang="en-US" sz="3200" dirty="0"/>
              <a:t>・</a:t>
            </a:r>
            <a:r>
              <a:rPr kumimoji="1" lang="en-US" altLang="ja-JP" sz="3200" dirty="0"/>
              <a:t>1970</a:t>
            </a:r>
            <a:r>
              <a:rPr kumimoji="1" lang="ja-JP" altLang="en-US" sz="3200" dirty="0"/>
              <a:t>年：手話奉仕員養成事業開始</a:t>
            </a:r>
            <a:endParaRPr kumimoji="1" lang="en-US" altLang="ja-JP" sz="3200" dirty="0"/>
          </a:p>
          <a:p>
            <a:pPr marL="0" indent="0">
              <a:buNone/>
            </a:pPr>
            <a:endParaRPr kumimoji="1" lang="ja-JP" altLang="en-US" sz="3200" dirty="0"/>
          </a:p>
          <a:p>
            <a:pPr marL="0" indent="0">
              <a:buNone/>
            </a:pPr>
            <a:r>
              <a:rPr kumimoji="1" lang="ja-JP" altLang="en-US" sz="3200" dirty="0"/>
              <a:t>　・</a:t>
            </a:r>
            <a:r>
              <a:rPr kumimoji="1" lang="en-US" altLang="ja-JP" sz="3200" dirty="0"/>
              <a:t>1973</a:t>
            </a:r>
            <a:r>
              <a:rPr kumimoji="1" lang="ja-JP" altLang="en-US" sz="3200" dirty="0"/>
              <a:t>年：手話通訳設置事業開始</a:t>
            </a:r>
            <a:endParaRPr kumimoji="1" lang="en-US" altLang="ja-JP" sz="3200" dirty="0"/>
          </a:p>
          <a:p>
            <a:pPr marL="0" indent="0">
              <a:buNone/>
            </a:pPr>
            <a:endParaRPr kumimoji="1" lang="ja-JP" altLang="en-US" sz="3200" dirty="0"/>
          </a:p>
          <a:p>
            <a:pPr marL="0" indent="0">
              <a:buNone/>
            </a:pPr>
            <a:r>
              <a:rPr kumimoji="1" lang="ja-JP" altLang="en-US" sz="3200" dirty="0"/>
              <a:t>　・</a:t>
            </a:r>
            <a:r>
              <a:rPr kumimoji="1" lang="en-US" altLang="ja-JP" sz="3200" dirty="0"/>
              <a:t>1976</a:t>
            </a:r>
            <a:r>
              <a:rPr kumimoji="1" lang="ja-JP" altLang="en-US" sz="3200" dirty="0"/>
              <a:t>年：手話奉仕員派遣事業開始</a:t>
            </a:r>
          </a:p>
          <a:p>
            <a:pPr marL="0" indent="0">
              <a:buNone/>
            </a:pPr>
            <a:r>
              <a:rPr kumimoji="1" lang="ja-JP" altLang="en-US" sz="3200" dirty="0"/>
              <a:t>　　　　　　　　　 ：手話通訳者認定制度開始</a:t>
            </a:r>
            <a:endParaRPr kumimoji="1" lang="en-US" altLang="ja-JP" sz="3200" dirty="0"/>
          </a:p>
          <a:p>
            <a:pPr marL="0" indent="0">
              <a:buNone/>
            </a:pPr>
            <a:endParaRPr kumimoji="1" lang="ja-JP" altLang="en-US" sz="3200" dirty="0"/>
          </a:p>
          <a:p>
            <a:pPr marL="0" indent="0">
              <a:buNone/>
            </a:pPr>
            <a:r>
              <a:rPr kumimoji="1" lang="ja-JP" altLang="en-US" sz="3200" dirty="0"/>
              <a:t>　・</a:t>
            </a:r>
            <a:r>
              <a:rPr kumimoji="1" lang="en-US" altLang="ja-JP" sz="3200" dirty="0"/>
              <a:t>1998</a:t>
            </a:r>
            <a:r>
              <a:rPr kumimoji="1" lang="ja-JP" altLang="en-US" sz="3200" dirty="0"/>
              <a:t>年：手話通訳者養成事業開始</a:t>
            </a:r>
          </a:p>
          <a:p>
            <a:pPr marL="0" indent="0">
              <a:buNone/>
            </a:pPr>
            <a:r>
              <a:rPr kumimoji="1" lang="ja-JP" altLang="en-US" sz="3200" dirty="0"/>
              <a:t>　　　　　　　　　　：手話通訳士制度開始</a:t>
            </a:r>
          </a:p>
          <a:p>
            <a:pPr marL="0" indent="0">
              <a:buNone/>
            </a:pPr>
            <a:endParaRPr kumimoji="1" lang="ja-JP" altLang="en-US" dirty="0"/>
          </a:p>
        </p:txBody>
      </p:sp>
    </p:spTree>
    <p:extLst>
      <p:ext uri="{BB962C8B-B14F-4D97-AF65-F5344CB8AC3E}">
        <p14:creationId xmlns:p14="http://schemas.microsoft.com/office/powerpoint/2010/main" val="355055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alpha val="10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3215AB-6B20-437E-BF61-B6027BBB4A24}"/>
              </a:ext>
            </a:extLst>
          </p:cNvPr>
          <p:cNvSpPr>
            <a:spLocks noGrp="1"/>
          </p:cNvSpPr>
          <p:nvPr>
            <p:ph type="title"/>
          </p:nvPr>
        </p:nvSpPr>
        <p:spPr>
          <a:xfrm>
            <a:off x="838200" y="182562"/>
            <a:ext cx="10515600" cy="996950"/>
          </a:xfrm>
        </p:spPr>
        <p:txBody>
          <a:bodyPr/>
          <a:lstStyle/>
          <a:p>
            <a:r>
              <a:rPr kumimoji="1" lang="ja-JP" altLang="en-US" dirty="0"/>
              <a:t>手話通訳者が現在の状況になるまでの運動</a:t>
            </a:r>
          </a:p>
        </p:txBody>
      </p:sp>
      <p:sp>
        <p:nvSpPr>
          <p:cNvPr id="3" name="コンテンツ プレースホルダー 2">
            <a:extLst>
              <a:ext uri="{FF2B5EF4-FFF2-40B4-BE49-F238E27FC236}">
                <a16:creationId xmlns:a16="http://schemas.microsoft.com/office/drawing/2014/main" id="{C57E01AE-AB58-47A4-8816-B26E5D11E2B7}"/>
              </a:ext>
            </a:extLst>
          </p:cNvPr>
          <p:cNvSpPr>
            <a:spLocks noGrp="1"/>
          </p:cNvSpPr>
          <p:nvPr>
            <p:ph idx="1"/>
          </p:nvPr>
        </p:nvSpPr>
        <p:spPr>
          <a:xfrm>
            <a:off x="838200" y="2314575"/>
            <a:ext cx="10515600" cy="3286126"/>
          </a:xfrm>
        </p:spPr>
        <p:txBody>
          <a:bodyPr>
            <a:normAutofit/>
          </a:bodyPr>
          <a:lstStyle/>
          <a:p>
            <a:pPr marL="0" indent="0">
              <a:buNone/>
            </a:pPr>
            <a:r>
              <a:rPr kumimoji="1" lang="en-US" altLang="ja-JP" sz="3200" dirty="0"/>
              <a:t>〈</a:t>
            </a:r>
            <a:r>
              <a:rPr kumimoji="1" lang="ja-JP" altLang="en-US" sz="3200" dirty="0"/>
              <a:t>ろう運動の予兆</a:t>
            </a:r>
            <a:r>
              <a:rPr kumimoji="1" lang="en-US" altLang="ja-JP" sz="3200" dirty="0"/>
              <a:t>〉</a:t>
            </a:r>
          </a:p>
          <a:p>
            <a:pPr marL="0" indent="0">
              <a:buNone/>
            </a:pPr>
            <a:endParaRPr kumimoji="1" lang="en-US" altLang="ja-JP" sz="3200" dirty="0"/>
          </a:p>
          <a:p>
            <a:pPr marL="0" indent="0">
              <a:buNone/>
            </a:pPr>
            <a:r>
              <a:rPr kumimoji="1" lang="ja-JP" altLang="en-US" sz="3200" dirty="0"/>
              <a:t>ろう運動がいつ始まったのかを特定することは難しいが、</a:t>
            </a:r>
            <a:endParaRPr kumimoji="1" lang="en-US" altLang="ja-JP" sz="3200" dirty="0"/>
          </a:p>
          <a:p>
            <a:pPr marL="0" indent="0">
              <a:buNone/>
            </a:pPr>
            <a:r>
              <a:rPr kumimoji="1" lang="ja-JP" altLang="en-US" sz="3200" dirty="0"/>
              <a:t>全日本ろうあ連盟の前身である日本ろうあ協会が</a:t>
            </a:r>
            <a:r>
              <a:rPr kumimoji="1" lang="en-US" altLang="ja-JP" sz="3200" dirty="0"/>
              <a:t>1925</a:t>
            </a:r>
            <a:r>
              <a:rPr kumimoji="1" lang="ja-JP" altLang="en-US" sz="3200" dirty="0"/>
              <a:t>年に</a:t>
            </a:r>
            <a:endParaRPr kumimoji="1" lang="en-US" altLang="ja-JP" sz="3200" dirty="0"/>
          </a:p>
          <a:p>
            <a:pPr marL="0" indent="0">
              <a:buNone/>
            </a:pPr>
            <a:r>
              <a:rPr kumimoji="1" lang="ja-JP" altLang="en-US" sz="3200" dirty="0"/>
              <a:t>発足していることから、戦前からろう運動の予兆はあった。</a:t>
            </a:r>
          </a:p>
        </p:txBody>
      </p:sp>
    </p:spTree>
    <p:extLst>
      <p:ext uri="{BB962C8B-B14F-4D97-AF65-F5344CB8AC3E}">
        <p14:creationId xmlns:p14="http://schemas.microsoft.com/office/powerpoint/2010/main" val="3332264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alpha val="20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3215AB-6B20-437E-BF61-B6027BBB4A24}"/>
              </a:ext>
            </a:extLst>
          </p:cNvPr>
          <p:cNvSpPr>
            <a:spLocks noGrp="1"/>
          </p:cNvSpPr>
          <p:nvPr>
            <p:ph type="title"/>
          </p:nvPr>
        </p:nvSpPr>
        <p:spPr>
          <a:xfrm>
            <a:off x="838200" y="182562"/>
            <a:ext cx="10515600" cy="996950"/>
          </a:xfrm>
        </p:spPr>
        <p:txBody>
          <a:bodyPr/>
          <a:lstStyle/>
          <a:p>
            <a:r>
              <a:rPr kumimoji="1" lang="ja-JP" altLang="en-US" dirty="0"/>
              <a:t>手話通訳者が現在の状況になるまでの運動</a:t>
            </a:r>
          </a:p>
        </p:txBody>
      </p:sp>
      <p:sp>
        <p:nvSpPr>
          <p:cNvPr id="3" name="コンテンツ プレースホルダー 2">
            <a:extLst>
              <a:ext uri="{FF2B5EF4-FFF2-40B4-BE49-F238E27FC236}">
                <a16:creationId xmlns:a16="http://schemas.microsoft.com/office/drawing/2014/main" id="{C57E01AE-AB58-47A4-8816-B26E5D11E2B7}"/>
              </a:ext>
            </a:extLst>
          </p:cNvPr>
          <p:cNvSpPr>
            <a:spLocks noGrp="1"/>
          </p:cNvSpPr>
          <p:nvPr>
            <p:ph idx="1"/>
          </p:nvPr>
        </p:nvSpPr>
        <p:spPr>
          <a:xfrm>
            <a:off x="1295400" y="2162174"/>
            <a:ext cx="9601200" cy="3619501"/>
          </a:xfrm>
        </p:spPr>
        <p:txBody>
          <a:bodyPr>
            <a:normAutofit/>
          </a:bodyPr>
          <a:lstStyle/>
          <a:p>
            <a:pPr marL="0" indent="0">
              <a:buNone/>
            </a:pPr>
            <a:r>
              <a:rPr kumimoji="1" lang="en-US" altLang="ja-JP" sz="3200" dirty="0"/>
              <a:t>〈</a:t>
            </a:r>
            <a:r>
              <a:rPr kumimoji="1" lang="ja-JP" altLang="en-US" sz="3200" dirty="0"/>
              <a:t>ろう運動の予兆</a:t>
            </a:r>
            <a:r>
              <a:rPr kumimoji="1" lang="en-US" altLang="ja-JP" sz="3200" dirty="0"/>
              <a:t>〉</a:t>
            </a:r>
          </a:p>
          <a:p>
            <a:pPr marL="0" indent="0">
              <a:buNone/>
            </a:pPr>
            <a:endParaRPr lang="en-US" altLang="ja-JP" sz="3200" dirty="0"/>
          </a:p>
          <a:p>
            <a:pPr marL="0" indent="0">
              <a:buNone/>
            </a:pPr>
            <a:r>
              <a:rPr kumimoji="1" lang="ja-JP" altLang="en-US" sz="3200" dirty="0"/>
              <a:t>しかし、成果をあげることはできず、ろう者も通訳者も</a:t>
            </a:r>
            <a:endParaRPr kumimoji="1" lang="en-US" altLang="ja-JP" sz="3200" dirty="0"/>
          </a:p>
          <a:p>
            <a:pPr marL="0" indent="0">
              <a:buNone/>
            </a:pPr>
            <a:r>
              <a:rPr kumimoji="1" lang="ja-JP" altLang="en-US" sz="3200" dirty="0"/>
              <a:t>社会的要求を受け入れてもらえなかった。</a:t>
            </a:r>
            <a:endParaRPr kumimoji="1" lang="en-US" altLang="ja-JP" sz="3200" dirty="0"/>
          </a:p>
          <a:p>
            <a:pPr marL="0" indent="0">
              <a:buNone/>
            </a:pPr>
            <a:r>
              <a:rPr kumimoji="1" lang="ja-JP" altLang="en-US" sz="3200" dirty="0"/>
              <a:t>そのため、当時はろう学校教師を中心に社会活動家が</a:t>
            </a:r>
            <a:endParaRPr kumimoji="1" lang="en-US" altLang="ja-JP" sz="3200" dirty="0"/>
          </a:p>
          <a:p>
            <a:pPr marL="0" indent="0">
              <a:buNone/>
            </a:pPr>
            <a:r>
              <a:rPr kumimoji="1" lang="ja-JP" altLang="en-US" sz="3200" dirty="0"/>
              <a:t>自己犠牲的に通訳活動を行っていた。</a:t>
            </a:r>
          </a:p>
        </p:txBody>
      </p:sp>
    </p:spTree>
    <p:extLst>
      <p:ext uri="{BB962C8B-B14F-4D97-AF65-F5344CB8AC3E}">
        <p14:creationId xmlns:p14="http://schemas.microsoft.com/office/powerpoint/2010/main" val="2322103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alpha val="30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3215AB-6B20-437E-BF61-B6027BBB4A24}"/>
              </a:ext>
            </a:extLst>
          </p:cNvPr>
          <p:cNvSpPr>
            <a:spLocks noGrp="1"/>
          </p:cNvSpPr>
          <p:nvPr>
            <p:ph type="title"/>
          </p:nvPr>
        </p:nvSpPr>
        <p:spPr>
          <a:xfrm>
            <a:off x="838200" y="182562"/>
            <a:ext cx="10515600" cy="996950"/>
          </a:xfrm>
        </p:spPr>
        <p:txBody>
          <a:bodyPr/>
          <a:lstStyle/>
          <a:p>
            <a:r>
              <a:rPr kumimoji="1" lang="ja-JP" altLang="en-US" dirty="0"/>
              <a:t>手話通訳者が現在の状況になるまでの運動</a:t>
            </a:r>
          </a:p>
        </p:txBody>
      </p:sp>
      <p:sp>
        <p:nvSpPr>
          <p:cNvPr id="3" name="コンテンツ プレースホルダー 2">
            <a:extLst>
              <a:ext uri="{FF2B5EF4-FFF2-40B4-BE49-F238E27FC236}">
                <a16:creationId xmlns:a16="http://schemas.microsoft.com/office/drawing/2014/main" id="{C57E01AE-AB58-47A4-8816-B26E5D11E2B7}"/>
              </a:ext>
            </a:extLst>
          </p:cNvPr>
          <p:cNvSpPr>
            <a:spLocks noGrp="1"/>
          </p:cNvSpPr>
          <p:nvPr>
            <p:ph idx="1"/>
          </p:nvPr>
        </p:nvSpPr>
        <p:spPr>
          <a:xfrm>
            <a:off x="1590675" y="2549524"/>
            <a:ext cx="9010650" cy="2971801"/>
          </a:xfrm>
        </p:spPr>
        <p:txBody>
          <a:bodyPr>
            <a:normAutofit/>
          </a:bodyPr>
          <a:lstStyle/>
          <a:p>
            <a:pPr marL="0" indent="0">
              <a:buNone/>
            </a:pPr>
            <a:r>
              <a:rPr kumimoji="1" lang="en-US" altLang="ja-JP" sz="3200" dirty="0"/>
              <a:t>〈</a:t>
            </a:r>
            <a:r>
              <a:rPr kumimoji="1" lang="ja-JP" altLang="en-US" sz="3200" dirty="0"/>
              <a:t>ろう運動の活発化</a:t>
            </a:r>
            <a:r>
              <a:rPr kumimoji="1" lang="en-US" altLang="ja-JP" sz="3200" dirty="0"/>
              <a:t>〉</a:t>
            </a:r>
          </a:p>
          <a:p>
            <a:pPr marL="0" indent="0">
              <a:buNone/>
            </a:pPr>
            <a:endParaRPr lang="en-US" altLang="ja-JP" sz="3200" dirty="0"/>
          </a:p>
          <a:p>
            <a:pPr marL="0" indent="0">
              <a:buNone/>
            </a:pPr>
            <a:r>
              <a:rPr kumimoji="1" lang="ja-JP" altLang="en-US" sz="3200" dirty="0"/>
              <a:t>戦後</a:t>
            </a:r>
            <a:r>
              <a:rPr kumimoji="1" lang="en-US" altLang="ja-JP" sz="3200" dirty="0"/>
              <a:t>1947</a:t>
            </a:r>
            <a:r>
              <a:rPr kumimoji="1" lang="ja-JP" altLang="en-US" sz="3200" dirty="0"/>
              <a:t>年に全日本ろうあ連盟が再建され、</a:t>
            </a:r>
            <a:endParaRPr kumimoji="1" lang="en-US" altLang="ja-JP" sz="3200" dirty="0"/>
          </a:p>
          <a:p>
            <a:pPr marL="0" indent="0">
              <a:buNone/>
            </a:pPr>
            <a:r>
              <a:rPr kumimoji="1" lang="ja-JP" altLang="en-US" sz="3200" dirty="0"/>
              <a:t>ここからろう運動が活発化していく。</a:t>
            </a:r>
          </a:p>
        </p:txBody>
      </p:sp>
    </p:spTree>
    <p:extLst>
      <p:ext uri="{BB962C8B-B14F-4D97-AF65-F5344CB8AC3E}">
        <p14:creationId xmlns:p14="http://schemas.microsoft.com/office/powerpoint/2010/main" val="449149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alpha val="35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3215AB-6B20-437E-BF61-B6027BBB4A24}"/>
              </a:ext>
            </a:extLst>
          </p:cNvPr>
          <p:cNvSpPr>
            <a:spLocks noGrp="1"/>
          </p:cNvSpPr>
          <p:nvPr>
            <p:ph type="title"/>
          </p:nvPr>
        </p:nvSpPr>
        <p:spPr>
          <a:xfrm>
            <a:off x="838200" y="182562"/>
            <a:ext cx="10515600" cy="996950"/>
          </a:xfrm>
        </p:spPr>
        <p:txBody>
          <a:bodyPr/>
          <a:lstStyle/>
          <a:p>
            <a:r>
              <a:rPr kumimoji="1" lang="ja-JP" altLang="en-US" dirty="0"/>
              <a:t>手話通訳者が現在の状況になるまでの運動</a:t>
            </a:r>
          </a:p>
        </p:txBody>
      </p:sp>
      <p:sp>
        <p:nvSpPr>
          <p:cNvPr id="3" name="コンテンツ プレースホルダー 2">
            <a:extLst>
              <a:ext uri="{FF2B5EF4-FFF2-40B4-BE49-F238E27FC236}">
                <a16:creationId xmlns:a16="http://schemas.microsoft.com/office/drawing/2014/main" id="{C57E01AE-AB58-47A4-8816-B26E5D11E2B7}"/>
              </a:ext>
            </a:extLst>
          </p:cNvPr>
          <p:cNvSpPr>
            <a:spLocks noGrp="1"/>
          </p:cNvSpPr>
          <p:nvPr>
            <p:ph idx="1"/>
          </p:nvPr>
        </p:nvSpPr>
        <p:spPr>
          <a:xfrm>
            <a:off x="619125" y="2305050"/>
            <a:ext cx="10953750" cy="3686174"/>
          </a:xfrm>
        </p:spPr>
        <p:txBody>
          <a:bodyPr>
            <a:normAutofit/>
          </a:bodyPr>
          <a:lstStyle/>
          <a:p>
            <a:pPr marL="0" indent="0">
              <a:buNone/>
            </a:pPr>
            <a:r>
              <a:rPr lang="en-US" altLang="ja-JP" sz="3200" dirty="0"/>
              <a:t>〈</a:t>
            </a:r>
            <a:r>
              <a:rPr lang="ja-JP" altLang="en-US" sz="3200" dirty="0"/>
              <a:t>聴者が手話を学ぶ場が増加</a:t>
            </a:r>
            <a:r>
              <a:rPr lang="en-US" altLang="ja-JP" sz="3200" dirty="0"/>
              <a:t>〉</a:t>
            </a:r>
          </a:p>
          <a:p>
            <a:pPr marL="0" indent="0">
              <a:buNone/>
            </a:pPr>
            <a:endParaRPr kumimoji="1" lang="en-US" altLang="ja-JP" sz="3200" dirty="0"/>
          </a:p>
          <a:p>
            <a:pPr marL="0" indent="0">
              <a:buNone/>
            </a:pPr>
            <a:r>
              <a:rPr kumimoji="1" lang="ja-JP" altLang="en-US" sz="3200" dirty="0"/>
              <a:t>・</a:t>
            </a:r>
            <a:r>
              <a:rPr kumimoji="1" lang="en-US" altLang="ja-JP" sz="3200" dirty="0"/>
              <a:t>1963</a:t>
            </a:r>
            <a:r>
              <a:rPr kumimoji="1" lang="ja-JP" altLang="en-US" sz="3200" dirty="0"/>
              <a:t>年に手話サークル「みみずく」が京都に初めて設立され、</a:t>
            </a:r>
            <a:endParaRPr kumimoji="1" lang="en-US" altLang="ja-JP" sz="3200" dirty="0"/>
          </a:p>
          <a:p>
            <a:pPr marL="0" indent="0">
              <a:buNone/>
            </a:pPr>
            <a:r>
              <a:rPr kumimoji="1" lang="ja-JP" altLang="en-US" sz="3200" dirty="0"/>
              <a:t>ここから各地に手話サークルが作られていった。</a:t>
            </a:r>
          </a:p>
        </p:txBody>
      </p:sp>
    </p:spTree>
    <p:extLst>
      <p:ext uri="{BB962C8B-B14F-4D97-AF65-F5344CB8AC3E}">
        <p14:creationId xmlns:p14="http://schemas.microsoft.com/office/powerpoint/2010/main" val="1504918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alpha val="40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3215AB-6B20-437E-BF61-B6027BBB4A24}"/>
              </a:ext>
            </a:extLst>
          </p:cNvPr>
          <p:cNvSpPr>
            <a:spLocks noGrp="1"/>
          </p:cNvSpPr>
          <p:nvPr>
            <p:ph type="title"/>
          </p:nvPr>
        </p:nvSpPr>
        <p:spPr>
          <a:xfrm>
            <a:off x="838200" y="182562"/>
            <a:ext cx="10515600" cy="996950"/>
          </a:xfrm>
        </p:spPr>
        <p:txBody>
          <a:bodyPr/>
          <a:lstStyle/>
          <a:p>
            <a:r>
              <a:rPr kumimoji="1" lang="ja-JP" altLang="en-US" dirty="0"/>
              <a:t>手話通訳者が現在の状況になるまでの運動</a:t>
            </a:r>
          </a:p>
        </p:txBody>
      </p:sp>
      <p:sp>
        <p:nvSpPr>
          <p:cNvPr id="3" name="コンテンツ プレースホルダー 2">
            <a:extLst>
              <a:ext uri="{FF2B5EF4-FFF2-40B4-BE49-F238E27FC236}">
                <a16:creationId xmlns:a16="http://schemas.microsoft.com/office/drawing/2014/main" id="{C57E01AE-AB58-47A4-8816-B26E5D11E2B7}"/>
              </a:ext>
            </a:extLst>
          </p:cNvPr>
          <p:cNvSpPr>
            <a:spLocks noGrp="1"/>
          </p:cNvSpPr>
          <p:nvPr>
            <p:ph idx="1"/>
          </p:nvPr>
        </p:nvSpPr>
        <p:spPr>
          <a:xfrm>
            <a:off x="685800" y="1257299"/>
            <a:ext cx="10820400" cy="5418139"/>
          </a:xfrm>
        </p:spPr>
        <p:txBody>
          <a:bodyPr>
            <a:normAutofit/>
          </a:bodyPr>
          <a:lstStyle/>
          <a:p>
            <a:pPr marL="0" indent="0">
              <a:buNone/>
            </a:pPr>
            <a:r>
              <a:rPr kumimoji="1" lang="en-US" altLang="ja-JP" sz="3200" dirty="0"/>
              <a:t>〈</a:t>
            </a:r>
            <a:r>
              <a:rPr kumimoji="1" lang="ja-JP" altLang="en-US" sz="3200" dirty="0"/>
              <a:t>初の手話通訳者の全国的な会議</a:t>
            </a:r>
            <a:r>
              <a:rPr kumimoji="1" lang="en-US" altLang="ja-JP" sz="3200" dirty="0"/>
              <a:t>〉</a:t>
            </a:r>
          </a:p>
          <a:p>
            <a:pPr marL="0" indent="0">
              <a:buNone/>
            </a:pPr>
            <a:endParaRPr lang="en-US" altLang="ja-JP" sz="3200" dirty="0"/>
          </a:p>
          <a:p>
            <a:pPr marL="0" indent="0">
              <a:buNone/>
            </a:pPr>
            <a:r>
              <a:rPr kumimoji="1" lang="en-US" altLang="ja-JP" sz="3200" dirty="0"/>
              <a:t>1968</a:t>
            </a:r>
            <a:r>
              <a:rPr kumimoji="1" lang="ja-JP" altLang="en-US" sz="3200" dirty="0"/>
              <a:t>年に全国手話通訳者会議という場がもたれ、</a:t>
            </a:r>
            <a:endParaRPr kumimoji="1" lang="en-US" altLang="ja-JP" sz="3200" dirty="0"/>
          </a:p>
          <a:p>
            <a:pPr marL="0" indent="0">
              <a:buNone/>
            </a:pPr>
            <a:r>
              <a:rPr kumimoji="1" lang="ja-JP" altLang="en-US" sz="3200" dirty="0"/>
              <a:t>そこで手話通訳の基本理念が示されたといえる。</a:t>
            </a:r>
            <a:endParaRPr kumimoji="1" lang="en-US" altLang="ja-JP" sz="3200" dirty="0"/>
          </a:p>
          <a:p>
            <a:pPr marL="0" indent="0">
              <a:buNone/>
            </a:pPr>
            <a:endParaRPr lang="en-US" altLang="ja-JP" sz="3200" dirty="0"/>
          </a:p>
          <a:p>
            <a:pPr marL="0" indent="0">
              <a:buNone/>
            </a:pPr>
            <a:endParaRPr kumimoji="1" lang="ja-JP" altLang="en-US" sz="3200" dirty="0"/>
          </a:p>
          <a:p>
            <a:pPr marL="0" indent="0">
              <a:buNone/>
            </a:pPr>
            <a:r>
              <a:rPr kumimoji="1" lang="ja-JP" altLang="en-US" sz="3200" dirty="0">
                <a:solidFill>
                  <a:srgbClr val="C00000"/>
                </a:solidFill>
              </a:rPr>
              <a:t>「多くの市民的権利を与えられていないろう者の生活を守り</a:t>
            </a:r>
            <a:endParaRPr kumimoji="1" lang="en-US" altLang="ja-JP" sz="3200" dirty="0">
              <a:solidFill>
                <a:srgbClr val="C00000"/>
              </a:solidFill>
            </a:endParaRPr>
          </a:p>
          <a:p>
            <a:pPr marL="0" indent="0">
              <a:buNone/>
            </a:pPr>
            <a:r>
              <a:rPr kumimoji="1" lang="ja-JP" altLang="en-US" sz="3200" dirty="0">
                <a:solidFill>
                  <a:srgbClr val="C00000"/>
                </a:solidFill>
              </a:rPr>
              <a:t>その権利の側に立つことが、手話通訳の基本的使命でなくては</a:t>
            </a:r>
            <a:endParaRPr kumimoji="1" lang="en-US" altLang="ja-JP" sz="3200" dirty="0">
              <a:solidFill>
                <a:srgbClr val="C00000"/>
              </a:solidFill>
            </a:endParaRPr>
          </a:p>
          <a:p>
            <a:pPr marL="0" indent="0">
              <a:buNone/>
            </a:pPr>
            <a:r>
              <a:rPr kumimoji="1" lang="ja-JP" altLang="en-US" sz="3200" dirty="0">
                <a:solidFill>
                  <a:srgbClr val="C00000"/>
                </a:solidFill>
              </a:rPr>
              <a:t>ならない」</a:t>
            </a:r>
          </a:p>
          <a:p>
            <a:pPr marL="0" indent="0">
              <a:buNone/>
            </a:pPr>
            <a:endParaRPr kumimoji="1" lang="ja-JP" altLang="en-US" dirty="0"/>
          </a:p>
        </p:txBody>
      </p:sp>
    </p:spTree>
    <p:extLst>
      <p:ext uri="{BB962C8B-B14F-4D97-AF65-F5344CB8AC3E}">
        <p14:creationId xmlns:p14="http://schemas.microsoft.com/office/powerpoint/2010/main" val="2342657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alpha val="45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3215AB-6B20-437E-BF61-B6027BBB4A24}"/>
              </a:ext>
            </a:extLst>
          </p:cNvPr>
          <p:cNvSpPr>
            <a:spLocks noGrp="1"/>
          </p:cNvSpPr>
          <p:nvPr>
            <p:ph type="title"/>
          </p:nvPr>
        </p:nvSpPr>
        <p:spPr>
          <a:xfrm>
            <a:off x="838200" y="182562"/>
            <a:ext cx="10515600" cy="996950"/>
          </a:xfrm>
        </p:spPr>
        <p:txBody>
          <a:bodyPr/>
          <a:lstStyle/>
          <a:p>
            <a:r>
              <a:rPr kumimoji="1" lang="ja-JP" altLang="en-US" dirty="0"/>
              <a:t>手話通訳者が現在の状況になるまでの運動</a:t>
            </a:r>
          </a:p>
        </p:txBody>
      </p:sp>
      <p:sp>
        <p:nvSpPr>
          <p:cNvPr id="3" name="コンテンツ プレースホルダー 2">
            <a:extLst>
              <a:ext uri="{FF2B5EF4-FFF2-40B4-BE49-F238E27FC236}">
                <a16:creationId xmlns:a16="http://schemas.microsoft.com/office/drawing/2014/main" id="{C57E01AE-AB58-47A4-8816-B26E5D11E2B7}"/>
              </a:ext>
            </a:extLst>
          </p:cNvPr>
          <p:cNvSpPr>
            <a:spLocks noGrp="1"/>
          </p:cNvSpPr>
          <p:nvPr>
            <p:ph idx="1"/>
          </p:nvPr>
        </p:nvSpPr>
        <p:spPr>
          <a:xfrm>
            <a:off x="566737" y="1571624"/>
            <a:ext cx="11058525" cy="5172076"/>
          </a:xfrm>
        </p:spPr>
        <p:txBody>
          <a:bodyPr/>
          <a:lstStyle/>
          <a:p>
            <a:pPr marL="0" indent="0">
              <a:buNone/>
            </a:pPr>
            <a:r>
              <a:rPr kumimoji="1" lang="en-US" altLang="ja-JP" sz="3200" dirty="0"/>
              <a:t>〈</a:t>
            </a:r>
            <a:r>
              <a:rPr kumimoji="1" lang="ja-JP" altLang="en-US" sz="3200" dirty="0"/>
              <a:t>国の事業としての手話通訳</a:t>
            </a:r>
            <a:r>
              <a:rPr kumimoji="1" lang="en-US" altLang="ja-JP" sz="3200" dirty="0"/>
              <a:t>〉</a:t>
            </a:r>
          </a:p>
          <a:p>
            <a:pPr marL="0" indent="0">
              <a:buNone/>
            </a:pPr>
            <a:endParaRPr lang="en-US" altLang="ja-JP" dirty="0"/>
          </a:p>
          <a:p>
            <a:pPr marL="0" indent="0">
              <a:buNone/>
            </a:pPr>
            <a:r>
              <a:rPr kumimoji="1" lang="ja-JP" altLang="en-US" sz="3200" dirty="0"/>
              <a:t>その後ろう運動とともに通訳保障についても主張していった結果、</a:t>
            </a:r>
            <a:endParaRPr kumimoji="1" lang="en-US" altLang="ja-JP" sz="3200" dirty="0"/>
          </a:p>
          <a:p>
            <a:pPr marL="0" indent="0">
              <a:buNone/>
            </a:pPr>
            <a:r>
              <a:rPr kumimoji="1" lang="ja-JP" altLang="en-US" sz="3200" dirty="0"/>
              <a:t>公的な事業として</a:t>
            </a:r>
          </a:p>
          <a:p>
            <a:pPr marL="0" indent="0">
              <a:buNone/>
            </a:pPr>
            <a:r>
              <a:rPr kumimoji="1" lang="ja-JP" altLang="en-US" sz="3200" dirty="0"/>
              <a:t>　</a:t>
            </a:r>
            <a:r>
              <a:rPr kumimoji="1" lang="ja-JP" altLang="en-US" sz="3200" dirty="0">
                <a:solidFill>
                  <a:srgbClr val="0070C0"/>
                </a:solidFill>
              </a:rPr>
              <a:t>・</a:t>
            </a:r>
            <a:r>
              <a:rPr kumimoji="1" lang="en-US" altLang="ja-JP" sz="3200" dirty="0">
                <a:solidFill>
                  <a:srgbClr val="0070C0"/>
                </a:solidFill>
              </a:rPr>
              <a:t>1970</a:t>
            </a:r>
            <a:r>
              <a:rPr kumimoji="1" lang="ja-JP" altLang="en-US" sz="3200" dirty="0">
                <a:solidFill>
                  <a:srgbClr val="0070C0"/>
                </a:solidFill>
              </a:rPr>
              <a:t>年手話奉仕員養成事業開始</a:t>
            </a:r>
          </a:p>
          <a:p>
            <a:pPr marL="0" indent="0">
              <a:buNone/>
            </a:pPr>
            <a:r>
              <a:rPr kumimoji="1" lang="ja-JP" altLang="en-US" sz="3200" dirty="0">
                <a:solidFill>
                  <a:srgbClr val="0070C0"/>
                </a:solidFill>
              </a:rPr>
              <a:t>　・</a:t>
            </a:r>
            <a:r>
              <a:rPr kumimoji="1" lang="en-US" altLang="ja-JP" sz="3200" dirty="0">
                <a:solidFill>
                  <a:srgbClr val="0070C0"/>
                </a:solidFill>
              </a:rPr>
              <a:t>1973</a:t>
            </a:r>
            <a:r>
              <a:rPr kumimoji="1" lang="ja-JP" altLang="en-US" sz="3200" dirty="0">
                <a:solidFill>
                  <a:srgbClr val="0070C0"/>
                </a:solidFill>
              </a:rPr>
              <a:t>年手話通訳設置事業開始</a:t>
            </a:r>
          </a:p>
          <a:p>
            <a:pPr marL="0" indent="0">
              <a:buNone/>
            </a:pPr>
            <a:r>
              <a:rPr kumimoji="1" lang="ja-JP" altLang="en-US" sz="3200" dirty="0">
                <a:solidFill>
                  <a:srgbClr val="0070C0"/>
                </a:solidFill>
              </a:rPr>
              <a:t>　・</a:t>
            </a:r>
            <a:r>
              <a:rPr kumimoji="1" lang="en-US" altLang="ja-JP" sz="3200" dirty="0">
                <a:solidFill>
                  <a:srgbClr val="0070C0"/>
                </a:solidFill>
              </a:rPr>
              <a:t>1976</a:t>
            </a:r>
            <a:r>
              <a:rPr kumimoji="1" lang="ja-JP" altLang="en-US" sz="3200" dirty="0">
                <a:solidFill>
                  <a:srgbClr val="0070C0"/>
                </a:solidFill>
              </a:rPr>
              <a:t>年手話奉仕員派遣事業開始</a:t>
            </a:r>
          </a:p>
          <a:p>
            <a:pPr marL="0" indent="0">
              <a:buNone/>
            </a:pPr>
            <a:r>
              <a:rPr kumimoji="1" lang="ja-JP" altLang="en-US" sz="3200" dirty="0"/>
              <a:t>が達成された。</a:t>
            </a:r>
          </a:p>
          <a:p>
            <a:pPr marL="0" indent="0">
              <a:buNone/>
            </a:pPr>
            <a:endParaRPr kumimoji="1" lang="ja-JP" altLang="en-US" dirty="0"/>
          </a:p>
        </p:txBody>
      </p:sp>
    </p:spTree>
    <p:extLst>
      <p:ext uri="{BB962C8B-B14F-4D97-AF65-F5344CB8AC3E}">
        <p14:creationId xmlns:p14="http://schemas.microsoft.com/office/powerpoint/2010/main" val="30673519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8607DA8DC66104293A043B8AD2EE2B4" ma:contentTypeVersion="8" ma:contentTypeDescription="新しいドキュメントを作成します。" ma:contentTypeScope="" ma:versionID="d5c008b788630b37a5786b8499a8e887">
  <xsd:schema xmlns:xsd="http://www.w3.org/2001/XMLSchema" xmlns:xs="http://www.w3.org/2001/XMLSchema" xmlns:p="http://schemas.microsoft.com/office/2006/metadata/properties" xmlns:ns2="329b4cf3-bef7-41bb-98f1-fb04074954c4" targetNamespace="http://schemas.microsoft.com/office/2006/metadata/properties" ma:root="true" ma:fieldsID="2edc23b31eaaddd4134de7defa388d82" ns2:_="">
    <xsd:import namespace="329b4cf3-bef7-41bb-98f1-fb04074954c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9b4cf3-bef7-41bb-98f1-fb04074954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150747-25A7-43AA-8925-0B7F77963D25}">
  <ds:schemaRefs>
    <ds:schemaRef ds:uri="http://schemas.microsoft.com/sharepoint/v3/contenttype/forms"/>
  </ds:schemaRefs>
</ds:datastoreItem>
</file>

<file path=customXml/itemProps2.xml><?xml version="1.0" encoding="utf-8"?>
<ds:datastoreItem xmlns:ds="http://schemas.openxmlformats.org/officeDocument/2006/customXml" ds:itemID="{056B050E-35A8-464F-8ADA-5F77B7C667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9b4cf3-bef7-41bb-98f1-fb04074954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8472D66-A4A6-469A-A8A8-45BADA413D8F}">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43</TotalTime>
  <Words>732</Words>
  <Application>Microsoft Macintosh PowerPoint</Application>
  <PresentationFormat>ワイド画面</PresentationFormat>
  <Paragraphs>81</Paragraphs>
  <Slides>14</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14</vt:i4>
      </vt:variant>
    </vt:vector>
  </HeadingPairs>
  <TitlesOfParts>
    <vt:vector size="18" baseType="lpstr">
      <vt:lpstr>UD デジタル 教科書体 NK-R</vt:lpstr>
      <vt:lpstr>Arial</vt:lpstr>
      <vt:lpstr>Century</vt:lpstr>
      <vt:lpstr>Office テーマ</vt:lpstr>
      <vt:lpstr>手話通訳者の歴史</vt:lpstr>
      <vt:lpstr>「手話通訳者」はどのような理念のもとで 作られた制度でしょうか。</vt:lpstr>
      <vt:lpstr>現状に至るまでの流れ</vt:lpstr>
      <vt:lpstr>手話通訳者が現在の状況になるまでの運動</vt:lpstr>
      <vt:lpstr>手話通訳者が現在の状況になるまでの運動</vt:lpstr>
      <vt:lpstr>手話通訳者が現在の状況になるまでの運動</vt:lpstr>
      <vt:lpstr>手話通訳者が現在の状況になるまでの運動</vt:lpstr>
      <vt:lpstr>手話通訳者が現在の状況になるまでの運動</vt:lpstr>
      <vt:lpstr>手話通訳者が現在の状況になるまでの運動</vt:lpstr>
      <vt:lpstr>手話通訳者が現在の状況になるまでの運動</vt:lpstr>
      <vt:lpstr>手話通訳者が現在の状況になるまでの運動</vt:lpstr>
      <vt:lpstr>この理念を念頭に置き、具体的な場面での 振る舞いを考える。</vt:lpstr>
      <vt:lpstr>他の人の意見を聞く際の観点</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手話通訳者の歴史</dc:title>
  <dc:creator>江原 汐音</dc:creator>
  <cp:lastModifiedBy>辻田 望</cp:lastModifiedBy>
  <cp:revision>2</cp:revision>
  <dcterms:created xsi:type="dcterms:W3CDTF">2021-12-20T06:05:21Z</dcterms:created>
  <dcterms:modified xsi:type="dcterms:W3CDTF">2022-03-25T05:40:08Z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0x010100A8607DA8DC66104293A043B8AD2EE2B4</vt:lpwstr>
  </property>
</Properties>
</file>